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45" r:id="rId11"/>
    <p:sldMasterId id="2147483734" r:id="rId12"/>
  </p:sldMasterIdLst>
  <p:notesMasterIdLst>
    <p:notesMasterId r:id="rId24"/>
  </p:notesMasterIdLst>
  <p:handoutMasterIdLst>
    <p:handoutMasterId r:id="rId25"/>
  </p:handoutMasterIdLst>
  <p:sldIdLst>
    <p:sldId id="406" r:id="rId13"/>
    <p:sldId id="410" r:id="rId14"/>
    <p:sldId id="373" r:id="rId15"/>
    <p:sldId id="436" r:id="rId16"/>
    <p:sldId id="433" r:id="rId17"/>
    <p:sldId id="434" r:id="rId18"/>
    <p:sldId id="442" r:id="rId19"/>
    <p:sldId id="438" r:id="rId20"/>
    <p:sldId id="439" r:id="rId21"/>
    <p:sldId id="440" r:id="rId22"/>
    <p:sldId id="430" r:id="rId23"/>
  </p:sldIdLst>
  <p:sldSz cx="12192000" cy="6858000"/>
  <p:notesSz cx="6858000" cy="9144000"/>
  <p:embeddedFontLst>
    <p:embeddedFont>
      <p:font typeface="Aptos" panose="020B0604020202020204" charset="0"/>
      <p:regular r:id="rId26"/>
      <p:bold r:id="rId27"/>
      <p:italic r:id="rId28"/>
      <p:boldItalic r:id="rId29"/>
    </p:embeddedFont>
    <p:embeddedFont>
      <p:font typeface="Aptos Light" panose="020B0604020202020204" charset="0"/>
      <p:regular r:id="rId30"/>
      <p:italic r:id="rId31"/>
    </p:embeddedFont>
    <p:embeddedFont>
      <p:font typeface="Calibri" panose="020F0502020204030204" pitchFamily="34" charset="0"/>
      <p:regular r:id="rId32"/>
      <p:bold r:id="rId33"/>
      <p:italic r:id="rId34"/>
      <p:boldItalic r:id="rId35"/>
    </p:embeddedFont>
    <p:embeddedFont>
      <p:font typeface="Poppins" panose="00000500000000000000" pitchFamily="2" charset="0"/>
      <p:regular r:id="rId36"/>
      <p:bold r:id="rId37"/>
      <p:italic r:id="rId38"/>
      <p:boldItalic r:id="rId39"/>
    </p:embeddedFont>
  </p:embeddedFontLst>
  <p:custDataLst>
    <p:custData r:id="rId7"/>
    <p:custData r:id="rId5"/>
    <p:custData r:id="rId4"/>
    <p:custData r:id="rId1"/>
    <p:custData r:id="rId9"/>
    <p:custData r:id="rId8"/>
    <p:custData r:id="rId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SVglE5UhpSIH5CJ7GLKSw==" hashData="gegxEf2vYSJwwSUpOp0fLznF71UqxkMqjZE29tGkjyb8VdWKJTQ/qJVc8GhyfwEs+FRzJ5b5YSC4JPBXrGfYNA=="/>
  <p:extLst>
    <p:ext uri="{521415D9-36F7-43E2-AB2F-B90AF26B5E84}">
      <p14:sectionLst xmlns:p14="http://schemas.microsoft.com/office/powerpoint/2010/main">
        <p14:section name="Covers - Option 1" id="{C89B0BE8-717A-4DC8-BCF0-D3A70DAE2A30}">
          <p14:sldIdLst>
            <p14:sldId id="406"/>
            <p14:sldId id="410"/>
            <p14:sldId id="373"/>
            <p14:sldId id="436"/>
            <p14:sldId id="433"/>
            <p14:sldId id="434"/>
            <p14:sldId id="442"/>
            <p14:sldId id="438"/>
            <p14:sldId id="439"/>
            <p14:sldId id="440"/>
            <p14:sldId id="4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Ferniz" initials="SF" lastIdx="13" clrIdx="0">
    <p:extLst>
      <p:ext uri="{19B8F6BF-5375-455C-9EA6-DF929625EA0E}">
        <p15:presenceInfo xmlns:p15="http://schemas.microsoft.com/office/powerpoint/2012/main" userId="Sarah Ferni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0F"/>
    <a:srgbClr val="FFFFFF"/>
    <a:srgbClr val="200F3A"/>
    <a:srgbClr val="1E0C39"/>
    <a:srgbClr val="00C1E3"/>
    <a:srgbClr val="002C3F"/>
    <a:srgbClr val="007AA1"/>
    <a:srgbClr val="CB65FF"/>
    <a:srgbClr val="3C0C78"/>
    <a:srgbClr val="5B1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92A50-9A2F-4B0E-843D-C452027D14F8}" v="45" dt="2025-07-22T19:20:23.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686"/>
  </p:normalViewPr>
  <p:slideViewPr>
    <p:cSldViewPr snapToGrid="0">
      <p:cViewPr varScale="1">
        <p:scale>
          <a:sx n="105" d="100"/>
          <a:sy n="105" d="100"/>
        </p:scale>
        <p:origin x="672"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9.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5/10/relationships/revisionInfo" Target="revisionInfo.xml"/><Relationship Id="rId20" Type="http://schemas.openxmlformats.org/officeDocument/2006/relationships/slide" Target="slides/slide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Ennin" userId="21b13708a5df8e7b" providerId="LiveId" clId="{DD992A50-9A2F-4B0E-843D-C452027D14F8}"/>
    <pc:docChg chg="undo redo custSel addSld delSld modSld sldOrd delSection modSection">
      <pc:chgData name="Jacob Ennin" userId="21b13708a5df8e7b" providerId="LiveId" clId="{DD992A50-9A2F-4B0E-843D-C452027D14F8}" dt="2025-07-22T19:22:12.867" v="2815" actId="114"/>
      <pc:docMkLst>
        <pc:docMk/>
      </pc:docMkLst>
      <pc:sldChg chg="del">
        <pc:chgData name="Jacob Ennin" userId="21b13708a5df8e7b" providerId="LiveId" clId="{DD992A50-9A2F-4B0E-843D-C452027D14F8}" dt="2025-07-22T18:38:20.597" v="1958" actId="47"/>
        <pc:sldMkLst>
          <pc:docMk/>
          <pc:sldMk cId="2214406537" sldId="283"/>
        </pc:sldMkLst>
      </pc:sldChg>
      <pc:sldChg chg="del">
        <pc:chgData name="Jacob Ennin" userId="21b13708a5df8e7b" providerId="LiveId" clId="{DD992A50-9A2F-4B0E-843D-C452027D14F8}" dt="2025-07-22T18:38:20.597" v="1958" actId="47"/>
        <pc:sldMkLst>
          <pc:docMk/>
          <pc:sldMk cId="3458460365" sldId="345"/>
        </pc:sldMkLst>
      </pc:sldChg>
      <pc:sldChg chg="del">
        <pc:chgData name="Jacob Ennin" userId="21b13708a5df8e7b" providerId="LiveId" clId="{DD992A50-9A2F-4B0E-843D-C452027D14F8}" dt="2025-07-22T18:38:20.597" v="1958" actId="47"/>
        <pc:sldMkLst>
          <pc:docMk/>
          <pc:sldMk cId="310334032" sldId="353"/>
        </pc:sldMkLst>
      </pc:sldChg>
      <pc:sldChg chg="del">
        <pc:chgData name="Jacob Ennin" userId="21b13708a5df8e7b" providerId="LiveId" clId="{DD992A50-9A2F-4B0E-843D-C452027D14F8}" dt="2025-07-22T18:38:20.597" v="1958" actId="47"/>
        <pc:sldMkLst>
          <pc:docMk/>
          <pc:sldMk cId="54027839" sldId="370"/>
        </pc:sldMkLst>
      </pc:sldChg>
      <pc:sldChg chg="del">
        <pc:chgData name="Jacob Ennin" userId="21b13708a5df8e7b" providerId="LiveId" clId="{DD992A50-9A2F-4B0E-843D-C452027D14F8}" dt="2025-07-22T18:38:20.597" v="1958" actId="47"/>
        <pc:sldMkLst>
          <pc:docMk/>
          <pc:sldMk cId="3476150642" sldId="399"/>
        </pc:sldMkLst>
      </pc:sldChg>
      <pc:sldChg chg="del">
        <pc:chgData name="Jacob Ennin" userId="21b13708a5df8e7b" providerId="LiveId" clId="{DD992A50-9A2F-4B0E-843D-C452027D14F8}" dt="2025-07-22T18:38:20.597" v="1958" actId="47"/>
        <pc:sldMkLst>
          <pc:docMk/>
          <pc:sldMk cId="60843486" sldId="400"/>
        </pc:sldMkLst>
      </pc:sldChg>
      <pc:sldChg chg="del">
        <pc:chgData name="Jacob Ennin" userId="21b13708a5df8e7b" providerId="LiveId" clId="{DD992A50-9A2F-4B0E-843D-C452027D14F8}" dt="2025-07-22T18:38:20.597" v="1958" actId="47"/>
        <pc:sldMkLst>
          <pc:docMk/>
          <pc:sldMk cId="1288978734" sldId="403"/>
        </pc:sldMkLst>
      </pc:sldChg>
      <pc:sldChg chg="modSp mod">
        <pc:chgData name="Jacob Ennin" userId="21b13708a5df8e7b" providerId="LiveId" clId="{DD992A50-9A2F-4B0E-843D-C452027D14F8}" dt="2025-07-22T09:29:51.422" v="1416" actId="1076"/>
        <pc:sldMkLst>
          <pc:docMk/>
          <pc:sldMk cId="1040101841" sldId="406"/>
        </pc:sldMkLst>
        <pc:spChg chg="mod">
          <ac:chgData name="Jacob Ennin" userId="21b13708a5df8e7b" providerId="LiveId" clId="{DD992A50-9A2F-4B0E-843D-C452027D14F8}" dt="2025-07-22T09:29:51.422" v="1416" actId="1076"/>
          <ac:spMkLst>
            <pc:docMk/>
            <pc:sldMk cId="1040101841" sldId="406"/>
            <ac:spMk id="3" creationId="{D46FC3BD-160F-A828-A396-0E86B10E807B}"/>
          </ac:spMkLst>
        </pc:spChg>
      </pc:sldChg>
      <pc:sldChg chg="del">
        <pc:chgData name="Jacob Ennin" userId="21b13708a5df8e7b" providerId="LiveId" clId="{DD992A50-9A2F-4B0E-843D-C452027D14F8}" dt="2025-07-22T18:38:20.597" v="1958" actId="47"/>
        <pc:sldMkLst>
          <pc:docMk/>
          <pc:sldMk cId="2350692280" sldId="409"/>
        </pc:sldMkLst>
      </pc:sldChg>
      <pc:sldChg chg="del">
        <pc:chgData name="Jacob Ennin" userId="21b13708a5df8e7b" providerId="LiveId" clId="{DD992A50-9A2F-4B0E-843D-C452027D14F8}" dt="2025-07-22T18:38:20.597" v="1958" actId="47"/>
        <pc:sldMkLst>
          <pc:docMk/>
          <pc:sldMk cId="1335999928" sldId="414"/>
        </pc:sldMkLst>
      </pc:sldChg>
      <pc:sldChg chg="del">
        <pc:chgData name="Jacob Ennin" userId="21b13708a5df8e7b" providerId="LiveId" clId="{DD992A50-9A2F-4B0E-843D-C452027D14F8}" dt="2025-07-22T18:38:20.597" v="1958" actId="47"/>
        <pc:sldMkLst>
          <pc:docMk/>
          <pc:sldMk cId="1736595005" sldId="418"/>
        </pc:sldMkLst>
      </pc:sldChg>
      <pc:sldChg chg="del">
        <pc:chgData name="Jacob Ennin" userId="21b13708a5df8e7b" providerId="LiveId" clId="{DD992A50-9A2F-4B0E-843D-C452027D14F8}" dt="2025-07-22T18:38:20.597" v="1958" actId="47"/>
        <pc:sldMkLst>
          <pc:docMk/>
          <pc:sldMk cId="573533931" sldId="423"/>
        </pc:sldMkLst>
      </pc:sldChg>
      <pc:sldChg chg="del">
        <pc:chgData name="Jacob Ennin" userId="21b13708a5df8e7b" providerId="LiveId" clId="{DD992A50-9A2F-4B0E-843D-C452027D14F8}" dt="2025-07-22T18:38:20.597" v="1958" actId="47"/>
        <pc:sldMkLst>
          <pc:docMk/>
          <pc:sldMk cId="413126757" sldId="424"/>
        </pc:sldMkLst>
      </pc:sldChg>
      <pc:sldChg chg="del">
        <pc:chgData name="Jacob Ennin" userId="21b13708a5df8e7b" providerId="LiveId" clId="{DD992A50-9A2F-4B0E-843D-C452027D14F8}" dt="2025-07-22T18:38:20.597" v="1958" actId="47"/>
        <pc:sldMkLst>
          <pc:docMk/>
          <pc:sldMk cId="2265555769" sldId="427"/>
        </pc:sldMkLst>
      </pc:sldChg>
      <pc:sldChg chg="del">
        <pc:chgData name="Jacob Ennin" userId="21b13708a5df8e7b" providerId="LiveId" clId="{DD992A50-9A2F-4B0E-843D-C452027D14F8}" dt="2025-07-22T18:38:20.597" v="1958" actId="47"/>
        <pc:sldMkLst>
          <pc:docMk/>
          <pc:sldMk cId="3851607781" sldId="428"/>
        </pc:sldMkLst>
      </pc:sldChg>
      <pc:sldChg chg="del">
        <pc:chgData name="Jacob Ennin" userId="21b13708a5df8e7b" providerId="LiveId" clId="{DD992A50-9A2F-4B0E-843D-C452027D14F8}" dt="2025-07-22T18:38:20.597" v="1958" actId="47"/>
        <pc:sldMkLst>
          <pc:docMk/>
          <pc:sldMk cId="3788299286" sldId="429"/>
        </pc:sldMkLst>
      </pc:sldChg>
      <pc:sldChg chg="addSp delSp modSp mod ord">
        <pc:chgData name="Jacob Ennin" userId="21b13708a5df8e7b" providerId="LiveId" clId="{DD992A50-9A2F-4B0E-843D-C452027D14F8}" dt="2025-07-22T19:22:12.867" v="2815" actId="114"/>
        <pc:sldMkLst>
          <pc:docMk/>
          <pc:sldMk cId="2180182873" sldId="430"/>
        </pc:sldMkLst>
        <pc:spChg chg="add del mod">
          <ac:chgData name="Jacob Ennin" userId="21b13708a5df8e7b" providerId="LiveId" clId="{DD992A50-9A2F-4B0E-843D-C452027D14F8}" dt="2025-07-22T18:36:18.604" v="1894" actId="478"/>
          <ac:spMkLst>
            <pc:docMk/>
            <pc:sldMk cId="2180182873" sldId="430"/>
            <ac:spMk id="3" creationId="{9AEE09D9-70E7-4E62-A041-F6D7321A6942}"/>
          </ac:spMkLst>
        </pc:spChg>
        <pc:spChg chg="del">
          <ac:chgData name="Jacob Ennin" userId="21b13708a5df8e7b" providerId="LiveId" clId="{DD992A50-9A2F-4B0E-843D-C452027D14F8}" dt="2025-07-22T18:36:13.815" v="1893" actId="478"/>
          <ac:spMkLst>
            <pc:docMk/>
            <pc:sldMk cId="2180182873" sldId="430"/>
            <ac:spMk id="4" creationId="{24B0F9A4-E717-A24A-BFE3-C4601FF5D840}"/>
          </ac:spMkLst>
        </pc:spChg>
        <pc:spChg chg="del">
          <ac:chgData name="Jacob Ennin" userId="21b13708a5df8e7b" providerId="LiveId" clId="{DD992A50-9A2F-4B0E-843D-C452027D14F8}" dt="2025-07-22T18:36:13.815" v="1893" actId="478"/>
          <ac:spMkLst>
            <pc:docMk/>
            <pc:sldMk cId="2180182873" sldId="430"/>
            <ac:spMk id="5" creationId="{26CED911-4FD9-69CD-6A7C-EE4420053766}"/>
          </ac:spMkLst>
        </pc:spChg>
        <pc:spChg chg="del">
          <ac:chgData name="Jacob Ennin" userId="21b13708a5df8e7b" providerId="LiveId" clId="{DD992A50-9A2F-4B0E-843D-C452027D14F8}" dt="2025-07-22T18:36:13.815" v="1893" actId="478"/>
          <ac:spMkLst>
            <pc:docMk/>
            <pc:sldMk cId="2180182873" sldId="430"/>
            <ac:spMk id="7" creationId="{3ED8FB40-4D81-87EB-5530-E81D8D398FCD}"/>
          </ac:spMkLst>
        </pc:spChg>
        <pc:spChg chg="add del mod">
          <ac:chgData name="Jacob Ennin" userId="21b13708a5df8e7b" providerId="LiveId" clId="{DD992A50-9A2F-4B0E-843D-C452027D14F8}" dt="2025-07-22T18:36:18.604" v="1894" actId="478"/>
          <ac:spMkLst>
            <pc:docMk/>
            <pc:sldMk cId="2180182873" sldId="430"/>
            <ac:spMk id="8" creationId="{26AE1DD2-07F2-47AA-BB2E-59079DC2F247}"/>
          </ac:spMkLst>
        </pc:spChg>
        <pc:spChg chg="del">
          <ac:chgData name="Jacob Ennin" userId="21b13708a5df8e7b" providerId="LiveId" clId="{DD992A50-9A2F-4B0E-843D-C452027D14F8}" dt="2025-07-22T18:36:13.815" v="1893" actId="478"/>
          <ac:spMkLst>
            <pc:docMk/>
            <pc:sldMk cId="2180182873" sldId="430"/>
            <ac:spMk id="9" creationId="{50A1D72E-24CB-BCAA-5BDF-2EA2C569A780}"/>
          </ac:spMkLst>
        </pc:spChg>
        <pc:spChg chg="del">
          <ac:chgData name="Jacob Ennin" userId="21b13708a5df8e7b" providerId="LiveId" clId="{DD992A50-9A2F-4B0E-843D-C452027D14F8}" dt="2025-07-22T18:36:13.815" v="1893" actId="478"/>
          <ac:spMkLst>
            <pc:docMk/>
            <pc:sldMk cId="2180182873" sldId="430"/>
            <ac:spMk id="11" creationId="{C1F21E57-24B4-D9B7-AA50-7E09C6A0AF10}"/>
          </ac:spMkLst>
        </pc:spChg>
        <pc:spChg chg="del">
          <ac:chgData name="Jacob Ennin" userId="21b13708a5df8e7b" providerId="LiveId" clId="{DD992A50-9A2F-4B0E-843D-C452027D14F8}" dt="2025-07-22T18:36:13.815" v="1893" actId="478"/>
          <ac:spMkLst>
            <pc:docMk/>
            <pc:sldMk cId="2180182873" sldId="430"/>
            <ac:spMk id="12" creationId="{BD084F96-7733-B8C4-F747-D2C42E559CE8}"/>
          </ac:spMkLst>
        </pc:spChg>
        <pc:spChg chg="del">
          <ac:chgData name="Jacob Ennin" userId="21b13708a5df8e7b" providerId="LiveId" clId="{DD992A50-9A2F-4B0E-843D-C452027D14F8}" dt="2025-07-22T18:36:13.815" v="1893" actId="478"/>
          <ac:spMkLst>
            <pc:docMk/>
            <pc:sldMk cId="2180182873" sldId="430"/>
            <ac:spMk id="13" creationId="{7F0BBAD2-24E5-CF4A-65AD-7E5FD38C64A5}"/>
          </ac:spMkLst>
        </pc:spChg>
        <pc:spChg chg="del">
          <ac:chgData name="Jacob Ennin" userId="21b13708a5df8e7b" providerId="LiveId" clId="{DD992A50-9A2F-4B0E-843D-C452027D14F8}" dt="2025-07-22T18:36:13.815" v="1893" actId="478"/>
          <ac:spMkLst>
            <pc:docMk/>
            <pc:sldMk cId="2180182873" sldId="430"/>
            <ac:spMk id="14" creationId="{0F961B08-3200-2E12-D92C-88FD1ACED602}"/>
          </ac:spMkLst>
        </pc:spChg>
        <pc:spChg chg="del">
          <ac:chgData name="Jacob Ennin" userId="21b13708a5df8e7b" providerId="LiveId" clId="{DD992A50-9A2F-4B0E-843D-C452027D14F8}" dt="2025-07-22T18:36:13.815" v="1893" actId="478"/>
          <ac:spMkLst>
            <pc:docMk/>
            <pc:sldMk cId="2180182873" sldId="430"/>
            <ac:spMk id="15" creationId="{C207AB49-3024-4173-0D04-26284E2010C0}"/>
          </ac:spMkLst>
        </pc:spChg>
        <pc:spChg chg="del">
          <ac:chgData name="Jacob Ennin" userId="21b13708a5df8e7b" providerId="LiveId" clId="{DD992A50-9A2F-4B0E-843D-C452027D14F8}" dt="2025-07-22T18:36:13.815" v="1893" actId="478"/>
          <ac:spMkLst>
            <pc:docMk/>
            <pc:sldMk cId="2180182873" sldId="430"/>
            <ac:spMk id="16" creationId="{EA16CA36-AB9E-C8B4-4DDF-3401734D9F17}"/>
          </ac:spMkLst>
        </pc:spChg>
        <pc:spChg chg="del">
          <ac:chgData name="Jacob Ennin" userId="21b13708a5df8e7b" providerId="LiveId" clId="{DD992A50-9A2F-4B0E-843D-C452027D14F8}" dt="2025-07-22T18:36:13.815" v="1893" actId="478"/>
          <ac:spMkLst>
            <pc:docMk/>
            <pc:sldMk cId="2180182873" sldId="430"/>
            <ac:spMk id="17" creationId="{C06B32F4-466E-8432-B5CC-3A9F0F87BC61}"/>
          </ac:spMkLst>
        </pc:spChg>
        <pc:spChg chg="add del mod">
          <ac:chgData name="Jacob Ennin" userId="21b13708a5df8e7b" providerId="LiveId" clId="{DD992A50-9A2F-4B0E-843D-C452027D14F8}" dt="2025-07-22T18:36:18.604" v="1894" actId="478"/>
          <ac:spMkLst>
            <pc:docMk/>
            <pc:sldMk cId="2180182873" sldId="430"/>
            <ac:spMk id="18" creationId="{D3140C44-91A4-4D72-B4B3-546D9CF740A5}"/>
          </ac:spMkLst>
        </pc:spChg>
        <pc:spChg chg="del">
          <ac:chgData name="Jacob Ennin" userId="21b13708a5df8e7b" providerId="LiveId" clId="{DD992A50-9A2F-4B0E-843D-C452027D14F8}" dt="2025-07-22T18:36:13.815" v="1893" actId="478"/>
          <ac:spMkLst>
            <pc:docMk/>
            <pc:sldMk cId="2180182873" sldId="430"/>
            <ac:spMk id="19" creationId="{0FFC4DC3-BC05-B1EC-0E43-1F32964C57B4}"/>
          </ac:spMkLst>
        </pc:spChg>
        <pc:spChg chg="del">
          <ac:chgData name="Jacob Ennin" userId="21b13708a5df8e7b" providerId="LiveId" clId="{DD992A50-9A2F-4B0E-843D-C452027D14F8}" dt="2025-07-22T18:36:13.815" v="1893" actId="478"/>
          <ac:spMkLst>
            <pc:docMk/>
            <pc:sldMk cId="2180182873" sldId="430"/>
            <ac:spMk id="21" creationId="{7E74747E-10F6-8DC8-C0B1-46B95C1091FA}"/>
          </ac:spMkLst>
        </pc:spChg>
        <pc:spChg chg="add del mod">
          <ac:chgData name="Jacob Ennin" userId="21b13708a5df8e7b" providerId="LiveId" clId="{DD992A50-9A2F-4B0E-843D-C452027D14F8}" dt="2025-07-22T18:36:18.604" v="1894" actId="478"/>
          <ac:spMkLst>
            <pc:docMk/>
            <pc:sldMk cId="2180182873" sldId="430"/>
            <ac:spMk id="22" creationId="{C63C562F-C7F5-46F0-B413-DCF097F8F1F9}"/>
          </ac:spMkLst>
        </pc:spChg>
        <pc:spChg chg="del">
          <ac:chgData name="Jacob Ennin" userId="21b13708a5df8e7b" providerId="LiveId" clId="{DD992A50-9A2F-4B0E-843D-C452027D14F8}" dt="2025-07-22T18:36:13.815" v="1893" actId="478"/>
          <ac:spMkLst>
            <pc:docMk/>
            <pc:sldMk cId="2180182873" sldId="430"/>
            <ac:spMk id="23" creationId="{953878A3-93B0-DB10-BFB7-6773C1152B69}"/>
          </ac:spMkLst>
        </pc:spChg>
        <pc:spChg chg="del">
          <ac:chgData name="Jacob Ennin" userId="21b13708a5df8e7b" providerId="LiveId" clId="{DD992A50-9A2F-4B0E-843D-C452027D14F8}" dt="2025-07-22T18:36:13.815" v="1893" actId="478"/>
          <ac:spMkLst>
            <pc:docMk/>
            <pc:sldMk cId="2180182873" sldId="430"/>
            <ac:spMk id="24" creationId="{91DEE636-837D-2A09-1181-F7F92ACCFAAB}"/>
          </ac:spMkLst>
        </pc:spChg>
        <pc:spChg chg="del">
          <ac:chgData name="Jacob Ennin" userId="21b13708a5df8e7b" providerId="LiveId" clId="{DD992A50-9A2F-4B0E-843D-C452027D14F8}" dt="2025-07-22T18:36:13.815" v="1893" actId="478"/>
          <ac:spMkLst>
            <pc:docMk/>
            <pc:sldMk cId="2180182873" sldId="430"/>
            <ac:spMk id="25" creationId="{CE5CE28A-BF39-01A6-D404-5A2DA5F89495}"/>
          </ac:spMkLst>
        </pc:spChg>
        <pc:spChg chg="del">
          <ac:chgData name="Jacob Ennin" userId="21b13708a5df8e7b" providerId="LiveId" clId="{DD992A50-9A2F-4B0E-843D-C452027D14F8}" dt="2025-07-22T18:36:13.815" v="1893" actId="478"/>
          <ac:spMkLst>
            <pc:docMk/>
            <pc:sldMk cId="2180182873" sldId="430"/>
            <ac:spMk id="26" creationId="{D66C67EC-A1AF-0D12-3068-C3442D036965}"/>
          </ac:spMkLst>
        </pc:spChg>
        <pc:spChg chg="del">
          <ac:chgData name="Jacob Ennin" userId="21b13708a5df8e7b" providerId="LiveId" clId="{DD992A50-9A2F-4B0E-843D-C452027D14F8}" dt="2025-07-22T18:36:13.815" v="1893" actId="478"/>
          <ac:spMkLst>
            <pc:docMk/>
            <pc:sldMk cId="2180182873" sldId="430"/>
            <ac:spMk id="27" creationId="{CC35B5EF-2220-1096-B1F0-55BD31DC83C7}"/>
          </ac:spMkLst>
        </pc:spChg>
        <pc:spChg chg="add del mod">
          <ac:chgData name="Jacob Ennin" userId="21b13708a5df8e7b" providerId="LiveId" clId="{DD992A50-9A2F-4B0E-843D-C452027D14F8}" dt="2025-07-22T18:36:18.604" v="1894" actId="478"/>
          <ac:spMkLst>
            <pc:docMk/>
            <pc:sldMk cId="2180182873" sldId="430"/>
            <ac:spMk id="29" creationId="{95AC39D7-DC7A-438B-BAF7-A8F8BF9A2CCA}"/>
          </ac:spMkLst>
        </pc:spChg>
        <pc:spChg chg="add del mod">
          <ac:chgData name="Jacob Ennin" userId="21b13708a5df8e7b" providerId="LiveId" clId="{DD992A50-9A2F-4B0E-843D-C452027D14F8}" dt="2025-07-22T18:36:18.604" v="1894" actId="478"/>
          <ac:spMkLst>
            <pc:docMk/>
            <pc:sldMk cId="2180182873" sldId="430"/>
            <ac:spMk id="31" creationId="{14AE025D-D926-402C-AB79-24FC28F76933}"/>
          </ac:spMkLst>
        </pc:spChg>
        <pc:spChg chg="add del mod">
          <ac:chgData name="Jacob Ennin" userId="21b13708a5df8e7b" providerId="LiveId" clId="{DD992A50-9A2F-4B0E-843D-C452027D14F8}" dt="2025-07-22T18:36:18.604" v="1894" actId="478"/>
          <ac:spMkLst>
            <pc:docMk/>
            <pc:sldMk cId="2180182873" sldId="430"/>
            <ac:spMk id="33" creationId="{B33499B0-8DF4-40AB-AE9B-550D3A9AC54F}"/>
          </ac:spMkLst>
        </pc:spChg>
        <pc:spChg chg="add del mod">
          <ac:chgData name="Jacob Ennin" userId="21b13708a5df8e7b" providerId="LiveId" clId="{DD992A50-9A2F-4B0E-843D-C452027D14F8}" dt="2025-07-22T18:36:18.604" v="1894" actId="478"/>
          <ac:spMkLst>
            <pc:docMk/>
            <pc:sldMk cId="2180182873" sldId="430"/>
            <ac:spMk id="35" creationId="{10F9811B-7800-4B79-84DA-CB63295ABEFB}"/>
          </ac:spMkLst>
        </pc:spChg>
        <pc:spChg chg="add del mod">
          <ac:chgData name="Jacob Ennin" userId="21b13708a5df8e7b" providerId="LiveId" clId="{DD992A50-9A2F-4B0E-843D-C452027D14F8}" dt="2025-07-22T18:36:18.604" v="1894" actId="478"/>
          <ac:spMkLst>
            <pc:docMk/>
            <pc:sldMk cId="2180182873" sldId="430"/>
            <ac:spMk id="37" creationId="{D1482FC9-BF5C-4664-9C5E-786AE2F9D0A5}"/>
          </ac:spMkLst>
        </pc:spChg>
        <pc:spChg chg="add del mod">
          <ac:chgData name="Jacob Ennin" userId="21b13708a5df8e7b" providerId="LiveId" clId="{DD992A50-9A2F-4B0E-843D-C452027D14F8}" dt="2025-07-22T18:36:18.604" v="1894" actId="478"/>
          <ac:spMkLst>
            <pc:docMk/>
            <pc:sldMk cId="2180182873" sldId="430"/>
            <ac:spMk id="39" creationId="{AFE0F0DB-E768-4A5D-838A-8A6FA35620A5}"/>
          </ac:spMkLst>
        </pc:spChg>
        <pc:spChg chg="add del mod">
          <ac:chgData name="Jacob Ennin" userId="21b13708a5df8e7b" providerId="LiveId" clId="{DD992A50-9A2F-4B0E-843D-C452027D14F8}" dt="2025-07-22T18:36:18.604" v="1894" actId="478"/>
          <ac:spMkLst>
            <pc:docMk/>
            <pc:sldMk cId="2180182873" sldId="430"/>
            <ac:spMk id="41" creationId="{E7426421-5BC3-45B2-A089-1251375277C4}"/>
          </ac:spMkLst>
        </pc:spChg>
        <pc:spChg chg="add del mod">
          <ac:chgData name="Jacob Ennin" userId="21b13708a5df8e7b" providerId="LiveId" clId="{DD992A50-9A2F-4B0E-843D-C452027D14F8}" dt="2025-07-22T18:36:18.604" v="1894" actId="478"/>
          <ac:spMkLst>
            <pc:docMk/>
            <pc:sldMk cId="2180182873" sldId="430"/>
            <ac:spMk id="43" creationId="{4094EC5A-3E27-47E7-828D-91C322E484CD}"/>
          </ac:spMkLst>
        </pc:spChg>
        <pc:spChg chg="add del mod">
          <ac:chgData name="Jacob Ennin" userId="21b13708a5df8e7b" providerId="LiveId" clId="{DD992A50-9A2F-4B0E-843D-C452027D14F8}" dt="2025-07-22T18:36:18.604" v="1894" actId="478"/>
          <ac:spMkLst>
            <pc:docMk/>
            <pc:sldMk cId="2180182873" sldId="430"/>
            <ac:spMk id="45" creationId="{AE9FAE53-2330-4898-949D-038EAA2F37DE}"/>
          </ac:spMkLst>
        </pc:spChg>
        <pc:spChg chg="add del mod">
          <ac:chgData name="Jacob Ennin" userId="21b13708a5df8e7b" providerId="LiveId" clId="{DD992A50-9A2F-4B0E-843D-C452027D14F8}" dt="2025-07-22T18:36:18.604" v="1894" actId="478"/>
          <ac:spMkLst>
            <pc:docMk/>
            <pc:sldMk cId="2180182873" sldId="430"/>
            <ac:spMk id="47" creationId="{8FCE78F1-EF9D-4F17-94C0-CDD6454EB598}"/>
          </ac:spMkLst>
        </pc:spChg>
        <pc:spChg chg="add del mod">
          <ac:chgData name="Jacob Ennin" userId="21b13708a5df8e7b" providerId="LiveId" clId="{DD992A50-9A2F-4B0E-843D-C452027D14F8}" dt="2025-07-22T18:36:18.604" v="1894" actId="478"/>
          <ac:spMkLst>
            <pc:docMk/>
            <pc:sldMk cId="2180182873" sldId="430"/>
            <ac:spMk id="49" creationId="{F9E3B382-ED7C-4B57-A4A1-018B1E7AD693}"/>
          </ac:spMkLst>
        </pc:spChg>
        <pc:spChg chg="add del mod">
          <ac:chgData name="Jacob Ennin" userId="21b13708a5df8e7b" providerId="LiveId" clId="{DD992A50-9A2F-4B0E-843D-C452027D14F8}" dt="2025-07-22T18:36:18.604" v="1894" actId="478"/>
          <ac:spMkLst>
            <pc:docMk/>
            <pc:sldMk cId="2180182873" sldId="430"/>
            <ac:spMk id="51" creationId="{A2D6FB48-1553-46D4-BC73-422B97888328}"/>
          </ac:spMkLst>
        </pc:spChg>
        <pc:spChg chg="add del mod">
          <ac:chgData name="Jacob Ennin" userId="21b13708a5df8e7b" providerId="LiveId" clId="{DD992A50-9A2F-4B0E-843D-C452027D14F8}" dt="2025-07-22T18:36:18.604" v="1894" actId="478"/>
          <ac:spMkLst>
            <pc:docMk/>
            <pc:sldMk cId="2180182873" sldId="430"/>
            <ac:spMk id="53" creationId="{6770B46C-2F81-4E8A-8155-EC2435969DBC}"/>
          </ac:spMkLst>
        </pc:spChg>
        <pc:spChg chg="add del mod">
          <ac:chgData name="Jacob Ennin" userId="21b13708a5df8e7b" providerId="LiveId" clId="{DD992A50-9A2F-4B0E-843D-C452027D14F8}" dt="2025-07-22T18:36:18.604" v="1894" actId="478"/>
          <ac:spMkLst>
            <pc:docMk/>
            <pc:sldMk cId="2180182873" sldId="430"/>
            <ac:spMk id="55" creationId="{4A568F2F-8D25-43DC-9413-4409CDC5E5D6}"/>
          </ac:spMkLst>
        </pc:spChg>
        <pc:spChg chg="add del mod">
          <ac:chgData name="Jacob Ennin" userId="21b13708a5df8e7b" providerId="LiveId" clId="{DD992A50-9A2F-4B0E-843D-C452027D14F8}" dt="2025-07-22T18:36:18.604" v="1894" actId="478"/>
          <ac:spMkLst>
            <pc:docMk/>
            <pc:sldMk cId="2180182873" sldId="430"/>
            <ac:spMk id="57" creationId="{AB3D365F-D546-4665-B584-7D803A791C8D}"/>
          </ac:spMkLst>
        </pc:spChg>
        <pc:spChg chg="add del mod">
          <ac:chgData name="Jacob Ennin" userId="21b13708a5df8e7b" providerId="LiveId" clId="{DD992A50-9A2F-4B0E-843D-C452027D14F8}" dt="2025-07-22T18:36:18.604" v="1894" actId="478"/>
          <ac:spMkLst>
            <pc:docMk/>
            <pc:sldMk cId="2180182873" sldId="430"/>
            <ac:spMk id="59" creationId="{3A831B08-6169-4480-ABE1-522C6AC52EA6}"/>
          </ac:spMkLst>
        </pc:spChg>
        <pc:spChg chg="add del mod">
          <ac:chgData name="Jacob Ennin" userId="21b13708a5df8e7b" providerId="LiveId" clId="{DD992A50-9A2F-4B0E-843D-C452027D14F8}" dt="2025-07-22T18:36:18.604" v="1894" actId="478"/>
          <ac:spMkLst>
            <pc:docMk/>
            <pc:sldMk cId="2180182873" sldId="430"/>
            <ac:spMk id="61" creationId="{A1741C5E-7912-4E3B-B11D-F62AAE645CCA}"/>
          </ac:spMkLst>
        </pc:spChg>
        <pc:spChg chg="add del mod">
          <ac:chgData name="Jacob Ennin" userId="21b13708a5df8e7b" providerId="LiveId" clId="{DD992A50-9A2F-4B0E-843D-C452027D14F8}" dt="2025-07-22T18:36:18.604" v="1894" actId="478"/>
          <ac:spMkLst>
            <pc:docMk/>
            <pc:sldMk cId="2180182873" sldId="430"/>
            <ac:spMk id="63" creationId="{AF7F9CB0-60C2-4531-AD17-A1E892C8FAB6}"/>
          </ac:spMkLst>
        </pc:spChg>
        <pc:spChg chg="add del mod">
          <ac:chgData name="Jacob Ennin" userId="21b13708a5df8e7b" providerId="LiveId" clId="{DD992A50-9A2F-4B0E-843D-C452027D14F8}" dt="2025-07-22T19:20:19.306" v="2789"/>
          <ac:spMkLst>
            <pc:docMk/>
            <pc:sldMk cId="2180182873" sldId="430"/>
            <ac:spMk id="76" creationId="{6E68DF27-86F3-440C-9EBF-FEF47D01D613}"/>
          </ac:spMkLst>
        </pc:spChg>
        <pc:spChg chg="add mod">
          <ac:chgData name="Jacob Ennin" userId="21b13708a5df8e7b" providerId="LiveId" clId="{DD992A50-9A2F-4B0E-843D-C452027D14F8}" dt="2025-07-22T18:57:42.733" v="2451" actId="1076"/>
          <ac:spMkLst>
            <pc:docMk/>
            <pc:sldMk cId="2180182873" sldId="430"/>
            <ac:spMk id="80" creationId="{F5C35B54-232B-4B2D-BCFD-1FA422CEDB30}"/>
          </ac:spMkLst>
        </pc:spChg>
        <pc:spChg chg="add mod">
          <ac:chgData name="Jacob Ennin" userId="21b13708a5df8e7b" providerId="LiveId" clId="{DD992A50-9A2F-4B0E-843D-C452027D14F8}" dt="2025-07-22T19:19:11.665" v="2787" actId="20577"/>
          <ac:spMkLst>
            <pc:docMk/>
            <pc:sldMk cId="2180182873" sldId="430"/>
            <ac:spMk id="81" creationId="{3BFD9079-108C-4935-B1DB-AC39E824A575}"/>
          </ac:spMkLst>
        </pc:spChg>
        <pc:spChg chg="add del mod">
          <ac:chgData name="Jacob Ennin" userId="21b13708a5df8e7b" providerId="LiveId" clId="{DD992A50-9A2F-4B0E-843D-C452027D14F8}" dt="2025-07-22T19:17:42.216" v="2746"/>
          <ac:spMkLst>
            <pc:docMk/>
            <pc:sldMk cId="2180182873" sldId="430"/>
            <ac:spMk id="82" creationId="{F6F5345A-E7FC-4F82-8E38-BCCAB7462F57}"/>
          </ac:spMkLst>
        </pc:spChg>
        <pc:spChg chg="add mod">
          <ac:chgData name="Jacob Ennin" userId="21b13708a5df8e7b" providerId="LiveId" clId="{DD992A50-9A2F-4B0E-843D-C452027D14F8}" dt="2025-07-22T19:22:12.867" v="2815" actId="114"/>
          <ac:spMkLst>
            <pc:docMk/>
            <pc:sldMk cId="2180182873" sldId="430"/>
            <ac:spMk id="83" creationId="{727FDC5A-F5E5-4BC8-A4ED-2C0E6BF3FB15}"/>
          </ac:spMkLst>
        </pc:spChg>
        <pc:spChg chg="add del mod">
          <ac:chgData name="Jacob Ennin" userId="21b13708a5df8e7b" providerId="LiveId" clId="{DD992A50-9A2F-4B0E-843D-C452027D14F8}" dt="2025-07-22T18:36:18.604" v="1894" actId="478"/>
          <ac:spMkLst>
            <pc:docMk/>
            <pc:sldMk cId="2180182873" sldId="430"/>
            <ac:spMk id="193" creationId="{12CC5143-2202-42D6-88D2-A1D5B171625A}"/>
          </ac:spMkLst>
        </pc:spChg>
        <pc:spChg chg="add del mod">
          <ac:chgData name="Jacob Ennin" userId="21b13708a5df8e7b" providerId="LiveId" clId="{DD992A50-9A2F-4B0E-843D-C452027D14F8}" dt="2025-07-22T18:36:18.604" v="1894" actId="478"/>
          <ac:spMkLst>
            <pc:docMk/>
            <pc:sldMk cId="2180182873" sldId="430"/>
            <ac:spMk id="195" creationId="{B8E57F95-FB39-49E7-8861-AAF930B433C6}"/>
          </ac:spMkLst>
        </pc:spChg>
        <pc:spChg chg="add del mod">
          <ac:chgData name="Jacob Ennin" userId="21b13708a5df8e7b" providerId="LiveId" clId="{DD992A50-9A2F-4B0E-843D-C452027D14F8}" dt="2025-07-22T18:37:20.266" v="1948" actId="478"/>
          <ac:spMkLst>
            <pc:docMk/>
            <pc:sldMk cId="2180182873" sldId="430"/>
            <ac:spMk id="197" creationId="{A6681B92-AA05-423F-9EA9-995E71BCB397}"/>
          </ac:spMkLst>
        </pc:spChg>
        <pc:spChg chg="del">
          <ac:chgData name="Jacob Ennin" userId="21b13708a5df8e7b" providerId="LiveId" clId="{DD992A50-9A2F-4B0E-843D-C452027D14F8}" dt="2025-07-22T18:36:13.815" v="1893" actId="478"/>
          <ac:spMkLst>
            <pc:docMk/>
            <pc:sldMk cId="2180182873" sldId="430"/>
            <ac:spMk id="230" creationId="{A72DF1F4-4963-9425-414C-45265B204DFC}"/>
          </ac:spMkLst>
        </pc:spChg>
        <pc:spChg chg="del">
          <ac:chgData name="Jacob Ennin" userId="21b13708a5df8e7b" providerId="LiveId" clId="{DD992A50-9A2F-4B0E-843D-C452027D14F8}" dt="2025-07-22T18:36:13.815" v="1893" actId="478"/>
          <ac:spMkLst>
            <pc:docMk/>
            <pc:sldMk cId="2180182873" sldId="430"/>
            <ac:spMk id="231" creationId="{4B9EACEC-C9DD-64CE-8938-B10F3387FD45}"/>
          </ac:spMkLst>
        </pc:spChg>
        <pc:spChg chg="del">
          <ac:chgData name="Jacob Ennin" userId="21b13708a5df8e7b" providerId="LiveId" clId="{DD992A50-9A2F-4B0E-843D-C452027D14F8}" dt="2025-07-22T18:36:13.815" v="1893" actId="478"/>
          <ac:spMkLst>
            <pc:docMk/>
            <pc:sldMk cId="2180182873" sldId="430"/>
            <ac:spMk id="232" creationId="{38C52C59-63B3-2E8A-993E-1E40FD8EBCC2}"/>
          </ac:spMkLst>
        </pc:spChg>
        <pc:spChg chg="del">
          <ac:chgData name="Jacob Ennin" userId="21b13708a5df8e7b" providerId="LiveId" clId="{DD992A50-9A2F-4B0E-843D-C452027D14F8}" dt="2025-07-22T18:36:13.815" v="1893" actId="478"/>
          <ac:spMkLst>
            <pc:docMk/>
            <pc:sldMk cId="2180182873" sldId="430"/>
            <ac:spMk id="233" creationId="{B68D12BB-C0E9-6113-22D3-53810E5A8EC0}"/>
          </ac:spMkLst>
        </pc:spChg>
        <pc:spChg chg="del">
          <ac:chgData name="Jacob Ennin" userId="21b13708a5df8e7b" providerId="LiveId" clId="{DD992A50-9A2F-4B0E-843D-C452027D14F8}" dt="2025-07-22T18:36:13.815" v="1893" actId="478"/>
          <ac:spMkLst>
            <pc:docMk/>
            <pc:sldMk cId="2180182873" sldId="430"/>
            <ac:spMk id="234" creationId="{1B20B5F1-8AB5-05E4-4111-DCE602486281}"/>
          </ac:spMkLst>
        </pc:spChg>
        <pc:spChg chg="del">
          <ac:chgData name="Jacob Ennin" userId="21b13708a5df8e7b" providerId="LiveId" clId="{DD992A50-9A2F-4B0E-843D-C452027D14F8}" dt="2025-07-22T18:36:13.815" v="1893" actId="478"/>
          <ac:spMkLst>
            <pc:docMk/>
            <pc:sldMk cId="2180182873" sldId="430"/>
            <ac:spMk id="235" creationId="{E6B1E533-A522-FE6E-608A-9355E7B66F74}"/>
          </ac:spMkLst>
        </pc:spChg>
        <pc:spChg chg="del">
          <ac:chgData name="Jacob Ennin" userId="21b13708a5df8e7b" providerId="LiveId" clId="{DD992A50-9A2F-4B0E-843D-C452027D14F8}" dt="2025-07-22T18:37:10.424" v="1943" actId="478"/>
          <ac:spMkLst>
            <pc:docMk/>
            <pc:sldMk cId="2180182873" sldId="430"/>
            <ac:spMk id="391" creationId="{0CFCEE96-2F61-E894-064E-F26EC9D4A443}"/>
          </ac:spMkLst>
        </pc:spChg>
        <pc:picChg chg="add del mod ord">
          <ac:chgData name="Jacob Ennin" userId="21b13708a5df8e7b" providerId="LiveId" clId="{DD992A50-9A2F-4B0E-843D-C452027D14F8}" dt="2025-07-22T18:37:13.626" v="1945" actId="478"/>
          <ac:picMkLst>
            <pc:docMk/>
            <pc:sldMk cId="2180182873" sldId="430"/>
            <ac:picMk id="77" creationId="{65F8EA59-6262-4951-A298-46D86F1F5C7E}"/>
          </ac:picMkLst>
        </pc:picChg>
      </pc:sldChg>
      <pc:sldChg chg="del">
        <pc:chgData name="Jacob Ennin" userId="21b13708a5df8e7b" providerId="LiveId" clId="{DD992A50-9A2F-4B0E-843D-C452027D14F8}" dt="2025-07-22T19:15:25.921" v="2735" actId="47"/>
        <pc:sldMkLst>
          <pc:docMk/>
          <pc:sldMk cId="1720636083" sldId="431"/>
        </pc:sldMkLst>
      </pc:sldChg>
      <pc:sldChg chg="del ord">
        <pc:chgData name="Jacob Ennin" userId="21b13708a5df8e7b" providerId="LiveId" clId="{DD992A50-9A2F-4B0E-843D-C452027D14F8}" dt="2025-07-22T19:15:25.921" v="2735" actId="47"/>
        <pc:sldMkLst>
          <pc:docMk/>
          <pc:sldMk cId="3457211707" sldId="432"/>
        </pc:sldMkLst>
      </pc:sldChg>
      <pc:sldChg chg="addSp delSp modSp mod modNotesTx">
        <pc:chgData name="Jacob Ennin" userId="21b13708a5df8e7b" providerId="LiveId" clId="{DD992A50-9A2F-4B0E-843D-C452027D14F8}" dt="2025-07-21T00:25:28.843" v="1414" actId="20577"/>
        <pc:sldMkLst>
          <pc:docMk/>
          <pc:sldMk cId="3937417020" sldId="433"/>
        </pc:sldMkLst>
        <pc:spChg chg="mod">
          <ac:chgData name="Jacob Ennin" userId="21b13708a5df8e7b" providerId="LiveId" clId="{DD992A50-9A2F-4B0E-843D-C452027D14F8}" dt="2025-07-21T00:13:50.690" v="1384" actId="1036"/>
          <ac:spMkLst>
            <pc:docMk/>
            <pc:sldMk cId="3937417020" sldId="433"/>
            <ac:spMk id="2" creationId="{7982F2E9-BDA0-06DE-8C70-BC745DE0EF7C}"/>
          </ac:spMkLst>
        </pc:spChg>
        <pc:spChg chg="mod">
          <ac:chgData name="Jacob Ennin" userId="21b13708a5df8e7b" providerId="LiveId" clId="{DD992A50-9A2F-4B0E-843D-C452027D14F8}" dt="2025-07-21T00:13:54.584" v="1390" actId="1035"/>
          <ac:spMkLst>
            <pc:docMk/>
            <pc:sldMk cId="3937417020" sldId="433"/>
            <ac:spMk id="3" creationId="{1700596E-E5CB-A5E4-3F74-C1DF0407584D}"/>
          </ac:spMkLst>
        </pc:spChg>
        <pc:spChg chg="mod">
          <ac:chgData name="Jacob Ennin" userId="21b13708a5df8e7b" providerId="LiveId" clId="{DD992A50-9A2F-4B0E-843D-C452027D14F8}" dt="2025-07-21T00:14:14.421" v="1396" actId="20577"/>
          <ac:spMkLst>
            <pc:docMk/>
            <pc:sldMk cId="3937417020" sldId="433"/>
            <ac:spMk id="4" creationId="{E5568014-526F-5DCB-AE41-8256020CFEB7}"/>
          </ac:spMkLst>
        </pc:spChg>
        <pc:spChg chg="mod">
          <ac:chgData name="Jacob Ennin" userId="21b13708a5df8e7b" providerId="LiveId" clId="{DD992A50-9A2F-4B0E-843D-C452027D14F8}" dt="2025-07-20T23:24:59.157" v="1013" actId="14100"/>
          <ac:spMkLst>
            <pc:docMk/>
            <pc:sldMk cId="3937417020" sldId="433"/>
            <ac:spMk id="5" creationId="{BAEE6872-B5CF-5C57-9B1A-23ABFFEA0141}"/>
          </ac:spMkLst>
        </pc:spChg>
        <pc:spChg chg="add del mod">
          <ac:chgData name="Jacob Ennin" userId="21b13708a5df8e7b" providerId="LiveId" clId="{DD992A50-9A2F-4B0E-843D-C452027D14F8}" dt="2025-07-21T00:13:33.050" v="1374" actId="478"/>
          <ac:spMkLst>
            <pc:docMk/>
            <pc:sldMk cId="3937417020" sldId="433"/>
            <ac:spMk id="6" creationId="{B2E52178-E2AA-4668-AE3F-1CC1362AB7E7}"/>
          </ac:spMkLst>
        </pc:spChg>
        <pc:spChg chg="mod">
          <ac:chgData name="Jacob Ennin" userId="21b13708a5df8e7b" providerId="LiveId" clId="{DD992A50-9A2F-4B0E-843D-C452027D14F8}" dt="2025-07-20T23:58:06.151" v="1190" actId="1076"/>
          <ac:spMkLst>
            <pc:docMk/>
            <pc:sldMk cId="3937417020" sldId="433"/>
            <ac:spMk id="7" creationId="{5A5FE8A5-3BDC-5427-18A9-13A52BD94750}"/>
          </ac:spMkLst>
        </pc:spChg>
        <pc:spChg chg="add del mod">
          <ac:chgData name="Jacob Ennin" userId="21b13708a5df8e7b" providerId="LiveId" clId="{DD992A50-9A2F-4B0E-843D-C452027D14F8}" dt="2025-07-21T00:13:23.693" v="1372" actId="478"/>
          <ac:spMkLst>
            <pc:docMk/>
            <pc:sldMk cId="3937417020" sldId="433"/>
            <ac:spMk id="8" creationId="{E1802E5A-01D0-4E73-AD7E-775FAB8D9FD8}"/>
          </ac:spMkLst>
        </pc:spChg>
        <pc:spChg chg="mod">
          <ac:chgData name="Jacob Ennin" userId="21b13708a5df8e7b" providerId="LiveId" clId="{DD992A50-9A2F-4B0E-843D-C452027D14F8}" dt="2025-07-20T23:58:17.147" v="1191" actId="14100"/>
          <ac:spMkLst>
            <pc:docMk/>
            <pc:sldMk cId="3937417020" sldId="433"/>
            <ac:spMk id="9" creationId="{FFB5E91A-45B5-B98D-605D-491896B6E109}"/>
          </ac:spMkLst>
        </pc:spChg>
        <pc:spChg chg="add del mod">
          <ac:chgData name="Jacob Ennin" userId="21b13708a5df8e7b" providerId="LiveId" clId="{DD992A50-9A2F-4B0E-843D-C452027D14F8}" dt="2025-07-21T00:09:50.951" v="1259"/>
          <ac:spMkLst>
            <pc:docMk/>
            <pc:sldMk cId="3937417020" sldId="433"/>
            <ac:spMk id="10" creationId="{576344C3-2D8F-4EE5-9AAA-0543FE2054EA}"/>
          </ac:spMkLst>
        </pc:spChg>
        <pc:spChg chg="add del mod">
          <ac:chgData name="Jacob Ennin" userId="21b13708a5df8e7b" providerId="LiveId" clId="{DD992A50-9A2F-4B0E-843D-C452027D14F8}" dt="2025-07-21T00:10:10.475" v="1270" actId="14100"/>
          <ac:spMkLst>
            <pc:docMk/>
            <pc:sldMk cId="3937417020" sldId="433"/>
            <ac:spMk id="11" creationId="{23B01A8D-ED27-435F-ABFA-6E9F2C6CB2E7}"/>
          </ac:spMkLst>
        </pc:spChg>
        <pc:spChg chg="add del mod">
          <ac:chgData name="Jacob Ennin" userId="21b13708a5df8e7b" providerId="LiveId" clId="{DD992A50-9A2F-4B0E-843D-C452027D14F8}" dt="2025-07-21T00:09:54.285" v="1264"/>
          <ac:spMkLst>
            <pc:docMk/>
            <pc:sldMk cId="3937417020" sldId="433"/>
            <ac:spMk id="12" creationId="{9CD9C970-6BD5-408F-9A05-BFC15A5459B3}"/>
          </ac:spMkLst>
        </pc:spChg>
        <pc:spChg chg="add del mod">
          <ac:chgData name="Jacob Ennin" userId="21b13708a5df8e7b" providerId="LiveId" clId="{DD992A50-9A2F-4B0E-843D-C452027D14F8}" dt="2025-07-21T00:11:38.179" v="1324" actId="14100"/>
          <ac:spMkLst>
            <pc:docMk/>
            <pc:sldMk cId="3937417020" sldId="433"/>
            <ac:spMk id="13" creationId="{822DA076-000D-0132-74F7-BCC3BB8C1826}"/>
          </ac:spMkLst>
        </pc:spChg>
        <pc:spChg chg="add del mod">
          <ac:chgData name="Jacob Ennin" userId="21b13708a5df8e7b" providerId="LiveId" clId="{DD992A50-9A2F-4B0E-843D-C452027D14F8}" dt="2025-07-21T00:11:21.455" v="1319"/>
          <ac:spMkLst>
            <pc:docMk/>
            <pc:sldMk cId="3937417020" sldId="433"/>
            <ac:spMk id="14" creationId="{557B5825-8D2E-422E-A1A6-9CFBC2483047}"/>
          </ac:spMkLst>
        </pc:spChg>
        <pc:spChg chg="add del mod">
          <ac:chgData name="Jacob Ennin" userId="21b13708a5df8e7b" providerId="LiveId" clId="{DD992A50-9A2F-4B0E-843D-C452027D14F8}" dt="2025-07-21T00:13:04.176" v="1370" actId="14100"/>
          <ac:spMkLst>
            <pc:docMk/>
            <pc:sldMk cId="3937417020" sldId="433"/>
            <ac:spMk id="15" creationId="{C1FC874C-F035-6F4C-F30A-FDF446EBB03B}"/>
          </ac:spMkLst>
        </pc:spChg>
        <pc:spChg chg="add del mod">
          <ac:chgData name="Jacob Ennin" userId="21b13708a5df8e7b" providerId="LiveId" clId="{DD992A50-9A2F-4B0E-843D-C452027D14F8}" dt="2025-07-21T00:13:19.844" v="1371" actId="478"/>
          <ac:spMkLst>
            <pc:docMk/>
            <pc:sldMk cId="3937417020" sldId="433"/>
            <ac:spMk id="16" creationId="{3B2C0BAC-D220-4927-A045-2678D2DF94BD}"/>
          </ac:spMkLst>
        </pc:spChg>
        <pc:spChg chg="add del mod">
          <ac:chgData name="Jacob Ennin" userId="21b13708a5df8e7b" providerId="LiveId" clId="{DD992A50-9A2F-4B0E-843D-C452027D14F8}" dt="2025-07-21T00:12:51.156" v="1365"/>
          <ac:spMkLst>
            <pc:docMk/>
            <pc:sldMk cId="3937417020" sldId="433"/>
            <ac:spMk id="17" creationId="{45B41883-4FFB-4903-AF42-DCBEB12F3300}"/>
          </ac:spMkLst>
        </pc:spChg>
        <pc:spChg chg="mod">
          <ac:chgData name="Jacob Ennin" userId="21b13708a5df8e7b" providerId="LiveId" clId="{DD992A50-9A2F-4B0E-843D-C452027D14F8}" dt="2025-07-20T23:56:00.755" v="1122" actId="1076"/>
          <ac:spMkLst>
            <pc:docMk/>
            <pc:sldMk cId="3937417020" sldId="433"/>
            <ac:spMk id="44" creationId="{1C8D2F52-A551-15E9-729D-0EFFC071BAC1}"/>
          </ac:spMkLst>
        </pc:spChg>
        <pc:spChg chg="mod">
          <ac:chgData name="Jacob Ennin" userId="21b13708a5df8e7b" providerId="LiveId" clId="{DD992A50-9A2F-4B0E-843D-C452027D14F8}" dt="2025-07-20T23:57:07.756" v="1179" actId="1076"/>
          <ac:spMkLst>
            <pc:docMk/>
            <pc:sldMk cId="3937417020" sldId="433"/>
            <ac:spMk id="45" creationId="{15607EB7-181B-C7EE-58B2-F29AF39FC16C}"/>
          </ac:spMkLst>
        </pc:spChg>
        <pc:spChg chg="mod">
          <ac:chgData name="Jacob Ennin" userId="21b13708a5df8e7b" providerId="LiveId" clId="{DD992A50-9A2F-4B0E-843D-C452027D14F8}" dt="2025-07-21T00:25:28.843" v="1414" actId="20577"/>
          <ac:spMkLst>
            <pc:docMk/>
            <pc:sldMk cId="3937417020" sldId="433"/>
            <ac:spMk id="46" creationId="{9F9B61AD-D879-C135-F16E-8683ACA843F8}"/>
          </ac:spMkLst>
        </pc:spChg>
        <pc:spChg chg="mod">
          <ac:chgData name="Jacob Ennin" userId="21b13708a5df8e7b" providerId="LiveId" clId="{DD992A50-9A2F-4B0E-843D-C452027D14F8}" dt="2025-07-21T00:10:57.729" v="1315" actId="1076"/>
          <ac:spMkLst>
            <pc:docMk/>
            <pc:sldMk cId="3937417020" sldId="433"/>
            <ac:spMk id="47" creationId="{63AE8702-A905-E3A7-8D29-0F9BB8F15D69}"/>
          </ac:spMkLst>
        </pc:spChg>
        <pc:spChg chg="mod">
          <ac:chgData name="Jacob Ennin" userId="21b13708a5df8e7b" providerId="LiveId" clId="{DD992A50-9A2F-4B0E-843D-C452027D14F8}" dt="2025-07-20T23:59:07.972" v="1254" actId="1076"/>
          <ac:spMkLst>
            <pc:docMk/>
            <pc:sldMk cId="3937417020" sldId="433"/>
            <ac:spMk id="48" creationId="{34A7DE62-0761-659E-3709-31B541F782DE}"/>
          </ac:spMkLst>
        </pc:spChg>
      </pc:sldChg>
      <pc:sldChg chg="modSp mod">
        <pc:chgData name="Jacob Ennin" userId="21b13708a5df8e7b" providerId="LiveId" clId="{DD992A50-9A2F-4B0E-843D-C452027D14F8}" dt="2025-07-22T10:44:40.765" v="1558" actId="20577"/>
        <pc:sldMkLst>
          <pc:docMk/>
          <pc:sldMk cId="5872816" sldId="434"/>
        </pc:sldMkLst>
        <pc:spChg chg="mod">
          <ac:chgData name="Jacob Ennin" userId="21b13708a5df8e7b" providerId="LiveId" clId="{DD992A50-9A2F-4B0E-843D-C452027D14F8}" dt="2025-07-22T09:51:46.323" v="1458" actId="14100"/>
          <ac:spMkLst>
            <pc:docMk/>
            <pc:sldMk cId="5872816" sldId="434"/>
            <ac:spMk id="2" creationId="{9A874DD7-0A3C-BAD7-A2BF-F01566EF3603}"/>
          </ac:spMkLst>
        </pc:spChg>
        <pc:spChg chg="mod">
          <ac:chgData name="Jacob Ennin" userId="21b13708a5df8e7b" providerId="LiveId" clId="{DD992A50-9A2F-4B0E-843D-C452027D14F8}" dt="2025-07-22T10:44:40.765" v="1558" actId="20577"/>
          <ac:spMkLst>
            <pc:docMk/>
            <pc:sldMk cId="5872816" sldId="434"/>
            <ac:spMk id="3" creationId="{F469CFE9-2BCC-09A0-5888-B0CDD3F4F018}"/>
          </ac:spMkLst>
        </pc:spChg>
      </pc:sldChg>
      <pc:sldChg chg="addSp delSp modSp del mod">
        <pc:chgData name="Jacob Ennin" userId="21b13708a5df8e7b" providerId="LiveId" clId="{DD992A50-9A2F-4B0E-843D-C452027D14F8}" dt="2025-07-20T20:44:22.068" v="316" actId="47"/>
        <pc:sldMkLst>
          <pc:docMk/>
          <pc:sldMk cId="521690283" sldId="435"/>
        </pc:sldMkLst>
        <pc:spChg chg="del mod">
          <ac:chgData name="Jacob Ennin" userId="21b13708a5df8e7b" providerId="LiveId" clId="{DD992A50-9A2F-4B0E-843D-C452027D14F8}" dt="2025-07-20T20:14:18.340" v="11" actId="478"/>
          <ac:spMkLst>
            <pc:docMk/>
            <pc:sldMk cId="521690283" sldId="435"/>
            <ac:spMk id="15" creationId="{5D017B15-FCD7-7F7C-CDA8-7E301925ED18}"/>
          </ac:spMkLst>
        </pc:spChg>
        <pc:picChg chg="add mod">
          <ac:chgData name="Jacob Ennin" userId="21b13708a5df8e7b" providerId="LiveId" clId="{DD992A50-9A2F-4B0E-843D-C452027D14F8}" dt="2025-07-20T20:14:25.395" v="13" actId="14100"/>
          <ac:picMkLst>
            <pc:docMk/>
            <pc:sldMk cId="521690283" sldId="435"/>
            <ac:picMk id="4" creationId="{8B508C1E-F4DA-41F1-898C-5690784CA02E}"/>
          </ac:picMkLst>
        </pc:picChg>
      </pc:sldChg>
      <pc:sldChg chg="addSp delSp modSp add mod modNotesTx">
        <pc:chgData name="Jacob Ennin" userId="21b13708a5df8e7b" providerId="LiveId" clId="{DD992A50-9A2F-4B0E-843D-C452027D14F8}" dt="2025-07-20T23:12:19.818" v="696" actId="20577"/>
        <pc:sldMkLst>
          <pc:docMk/>
          <pc:sldMk cId="1585148196" sldId="436"/>
        </pc:sldMkLst>
        <pc:spChg chg="add del mod">
          <ac:chgData name="Jacob Ennin" userId="21b13708a5df8e7b" providerId="LiveId" clId="{DD992A50-9A2F-4B0E-843D-C452027D14F8}" dt="2025-07-20T20:22:47.472" v="21" actId="478"/>
          <ac:spMkLst>
            <pc:docMk/>
            <pc:sldMk cId="1585148196" sldId="436"/>
            <ac:spMk id="3" creationId="{D9E275DE-DA5C-4E94-B4E3-BBCD9601BE1F}"/>
          </ac:spMkLst>
        </pc:spChg>
        <pc:spChg chg="mod">
          <ac:chgData name="Jacob Ennin" userId="21b13708a5df8e7b" providerId="LiveId" clId="{DD992A50-9A2F-4B0E-843D-C452027D14F8}" dt="2025-07-20T20:36:50.905" v="197" actId="20577"/>
          <ac:spMkLst>
            <pc:docMk/>
            <pc:sldMk cId="1585148196" sldId="436"/>
            <ac:spMk id="4" creationId="{F311FBD9-DCEE-6E83-D29E-D70BBAD2B824}"/>
          </ac:spMkLst>
        </pc:spChg>
        <pc:spChg chg="mod">
          <ac:chgData name="Jacob Ennin" userId="21b13708a5df8e7b" providerId="LiveId" clId="{DD992A50-9A2F-4B0E-843D-C452027D14F8}" dt="2025-07-20T22:30:52.303" v="429" actId="20577"/>
          <ac:spMkLst>
            <pc:docMk/>
            <pc:sldMk cId="1585148196" sldId="436"/>
            <ac:spMk id="6" creationId="{78F690CE-208E-24A7-4848-B38C8A66EDB3}"/>
          </ac:spMkLst>
        </pc:spChg>
        <pc:spChg chg="add mod">
          <ac:chgData name="Jacob Ennin" userId="21b13708a5df8e7b" providerId="LiveId" clId="{DD992A50-9A2F-4B0E-843D-C452027D14F8}" dt="2025-07-20T20:39:32.370" v="315" actId="1076"/>
          <ac:spMkLst>
            <pc:docMk/>
            <pc:sldMk cId="1585148196" sldId="436"/>
            <ac:spMk id="10" creationId="{9C19662E-DDE6-4B5D-B012-6D584DE55A02}"/>
          </ac:spMkLst>
        </pc:spChg>
        <pc:spChg chg="mod">
          <ac:chgData name="Jacob Ennin" userId="21b13708a5df8e7b" providerId="LiveId" clId="{DD992A50-9A2F-4B0E-843D-C452027D14F8}" dt="2025-07-20T22:47:39.193" v="682" actId="113"/>
          <ac:spMkLst>
            <pc:docMk/>
            <pc:sldMk cId="1585148196" sldId="436"/>
            <ac:spMk id="14" creationId="{15C3BF4F-5AF1-41A0-00DC-0C769A00F1D8}"/>
          </ac:spMkLst>
        </pc:spChg>
        <pc:spChg chg="add mod">
          <ac:chgData name="Jacob Ennin" userId="21b13708a5df8e7b" providerId="LiveId" clId="{DD992A50-9A2F-4B0E-843D-C452027D14F8}" dt="2025-07-20T22:43:52.846" v="628" actId="207"/>
          <ac:spMkLst>
            <pc:docMk/>
            <pc:sldMk cId="1585148196" sldId="436"/>
            <ac:spMk id="15" creationId="{8D88CF81-94B4-4197-BAF7-3632BF913D51}"/>
          </ac:spMkLst>
        </pc:spChg>
        <pc:spChg chg="add mod">
          <ac:chgData name="Jacob Ennin" userId="21b13708a5df8e7b" providerId="LiveId" clId="{DD992A50-9A2F-4B0E-843D-C452027D14F8}" dt="2025-07-20T22:44:53.467" v="648" actId="1038"/>
          <ac:spMkLst>
            <pc:docMk/>
            <pc:sldMk cId="1585148196" sldId="436"/>
            <ac:spMk id="18" creationId="{CC24BE0E-8B73-440F-8895-1785F7CCD9EA}"/>
          </ac:spMkLst>
        </pc:spChg>
        <pc:spChg chg="del">
          <ac:chgData name="Jacob Ennin" userId="21b13708a5df8e7b" providerId="LiveId" clId="{DD992A50-9A2F-4B0E-843D-C452027D14F8}" dt="2025-07-20T20:22:26.655" v="15" actId="478"/>
          <ac:spMkLst>
            <pc:docMk/>
            <pc:sldMk cId="1585148196" sldId="436"/>
            <ac:spMk id="27" creationId="{035BF5C3-28A6-C314-DDD5-76A90A0C28E1}"/>
          </ac:spMkLst>
        </pc:spChg>
        <pc:spChg chg="del mod">
          <ac:chgData name="Jacob Ennin" userId="21b13708a5df8e7b" providerId="LiveId" clId="{DD992A50-9A2F-4B0E-843D-C452027D14F8}" dt="2025-07-20T22:39:28.954" v="601" actId="478"/>
          <ac:spMkLst>
            <pc:docMk/>
            <pc:sldMk cId="1585148196" sldId="436"/>
            <ac:spMk id="28" creationId="{DF1CACEE-552F-5C4F-D0B0-0CBDF825F9D7}"/>
          </ac:spMkLst>
        </pc:spChg>
        <pc:picChg chg="add del mod">
          <ac:chgData name="Jacob Ennin" userId="21b13708a5df8e7b" providerId="LiveId" clId="{DD992A50-9A2F-4B0E-843D-C452027D14F8}" dt="2025-07-20T22:26:31.143" v="378" actId="478"/>
          <ac:picMkLst>
            <pc:docMk/>
            <pc:sldMk cId="1585148196" sldId="436"/>
            <ac:picMk id="7" creationId="{0D981DEC-4A49-406C-AFBB-F8A178460A74}"/>
          </ac:picMkLst>
        </pc:picChg>
        <pc:picChg chg="add mod">
          <ac:chgData name="Jacob Ennin" userId="21b13708a5df8e7b" providerId="LiveId" clId="{DD992A50-9A2F-4B0E-843D-C452027D14F8}" dt="2025-07-20T22:39:36.833" v="605" actId="1076"/>
          <ac:picMkLst>
            <pc:docMk/>
            <pc:sldMk cId="1585148196" sldId="436"/>
            <ac:picMk id="9" creationId="{639A5D02-0A25-4E93-996A-9F7FD9F59296}"/>
          </ac:picMkLst>
        </pc:picChg>
        <pc:picChg chg="add mod modCrop">
          <ac:chgData name="Jacob Ennin" userId="21b13708a5df8e7b" providerId="LiveId" clId="{DD992A50-9A2F-4B0E-843D-C452027D14F8}" dt="2025-07-20T22:41:47.951" v="614" actId="1076"/>
          <ac:picMkLst>
            <pc:docMk/>
            <pc:sldMk cId="1585148196" sldId="436"/>
            <ac:picMk id="11" creationId="{606D0CF8-142F-496A-9539-EC3C57F3B4A4}"/>
          </ac:picMkLst>
        </pc:picChg>
        <pc:picChg chg="add mod modCrop">
          <ac:chgData name="Jacob Ennin" userId="21b13708a5df8e7b" providerId="LiveId" clId="{DD992A50-9A2F-4B0E-843D-C452027D14F8}" dt="2025-07-20T22:43:02.782" v="626" actId="1076"/>
          <ac:picMkLst>
            <pc:docMk/>
            <pc:sldMk cId="1585148196" sldId="436"/>
            <ac:picMk id="13" creationId="{25FD7B89-8CC6-4625-ADB3-FF204074894D}"/>
          </ac:picMkLst>
        </pc:picChg>
      </pc:sldChg>
      <pc:sldChg chg="addSp delSp modSp add del mod ord">
        <pc:chgData name="Jacob Ennin" userId="21b13708a5df8e7b" providerId="LiveId" clId="{DD992A50-9A2F-4B0E-843D-C452027D14F8}" dt="2025-07-22T19:07:32.535" v="2460" actId="47"/>
        <pc:sldMkLst>
          <pc:docMk/>
          <pc:sldMk cId="263818564" sldId="437"/>
        </pc:sldMkLst>
        <pc:spChg chg="mod">
          <ac:chgData name="Jacob Ennin" userId="21b13708a5df8e7b" providerId="LiveId" clId="{DD992A50-9A2F-4B0E-843D-C452027D14F8}" dt="2025-07-22T10:31:23.474" v="1540" actId="113"/>
          <ac:spMkLst>
            <pc:docMk/>
            <pc:sldMk cId="263818564" sldId="437"/>
            <ac:spMk id="3" creationId="{1700596E-E5CB-A5E4-3F74-C1DF0407584D}"/>
          </ac:spMkLst>
        </pc:spChg>
        <pc:spChg chg="del">
          <ac:chgData name="Jacob Ennin" userId="21b13708a5df8e7b" providerId="LiveId" clId="{DD992A50-9A2F-4B0E-843D-C452027D14F8}" dt="2025-07-22T19:05:03.856" v="2454" actId="478"/>
          <ac:spMkLst>
            <pc:docMk/>
            <pc:sldMk cId="263818564" sldId="437"/>
            <ac:spMk id="4" creationId="{E5568014-526F-5DCB-AE41-8256020CFEB7}"/>
          </ac:spMkLst>
        </pc:spChg>
        <pc:spChg chg="del">
          <ac:chgData name="Jacob Ennin" userId="21b13708a5df8e7b" providerId="LiveId" clId="{DD992A50-9A2F-4B0E-843D-C452027D14F8}" dt="2025-07-22T19:05:03.856" v="2454" actId="478"/>
          <ac:spMkLst>
            <pc:docMk/>
            <pc:sldMk cId="263818564" sldId="437"/>
            <ac:spMk id="5" creationId="{BAEE6872-B5CF-5C57-9B1A-23ABFFEA0141}"/>
          </ac:spMkLst>
        </pc:spChg>
        <pc:spChg chg="del mod">
          <ac:chgData name="Jacob Ennin" userId="21b13708a5df8e7b" providerId="LiveId" clId="{DD992A50-9A2F-4B0E-843D-C452027D14F8}" dt="2025-07-22T19:05:03.856" v="2454" actId="478"/>
          <ac:spMkLst>
            <pc:docMk/>
            <pc:sldMk cId="263818564" sldId="437"/>
            <ac:spMk id="7" creationId="{5A5FE8A5-3BDC-5427-18A9-13A52BD94750}"/>
          </ac:spMkLst>
        </pc:spChg>
        <pc:spChg chg="add del mod">
          <ac:chgData name="Jacob Ennin" userId="21b13708a5df8e7b" providerId="LiveId" clId="{DD992A50-9A2F-4B0E-843D-C452027D14F8}" dt="2025-07-22T19:05:09.039" v="2455" actId="478"/>
          <ac:spMkLst>
            <pc:docMk/>
            <pc:sldMk cId="263818564" sldId="437"/>
            <ac:spMk id="8" creationId="{7BB78413-1246-468C-A1A9-BDDDDBF39836}"/>
          </ac:spMkLst>
        </pc:spChg>
        <pc:spChg chg="del">
          <ac:chgData name="Jacob Ennin" userId="21b13708a5df8e7b" providerId="LiveId" clId="{DD992A50-9A2F-4B0E-843D-C452027D14F8}" dt="2025-07-22T19:05:03.856" v="2454" actId="478"/>
          <ac:spMkLst>
            <pc:docMk/>
            <pc:sldMk cId="263818564" sldId="437"/>
            <ac:spMk id="9" creationId="{FFB5E91A-45B5-B98D-605D-491896B6E109}"/>
          </ac:spMkLst>
        </pc:spChg>
        <pc:spChg chg="del">
          <ac:chgData name="Jacob Ennin" userId="21b13708a5df8e7b" providerId="LiveId" clId="{DD992A50-9A2F-4B0E-843D-C452027D14F8}" dt="2025-07-22T19:05:03.856" v="2454" actId="478"/>
          <ac:spMkLst>
            <pc:docMk/>
            <pc:sldMk cId="263818564" sldId="437"/>
            <ac:spMk id="11" creationId="{23B01A8D-ED27-435F-ABFA-6E9F2C6CB2E7}"/>
          </ac:spMkLst>
        </pc:spChg>
        <pc:spChg chg="add del mod">
          <ac:chgData name="Jacob Ennin" userId="21b13708a5df8e7b" providerId="LiveId" clId="{DD992A50-9A2F-4B0E-843D-C452027D14F8}" dt="2025-07-22T19:05:09.039" v="2455" actId="478"/>
          <ac:spMkLst>
            <pc:docMk/>
            <pc:sldMk cId="263818564" sldId="437"/>
            <ac:spMk id="12" creationId="{9B5806A7-9B5A-4C14-8B33-117640628FBE}"/>
          </ac:spMkLst>
        </pc:spChg>
        <pc:spChg chg="del mod">
          <ac:chgData name="Jacob Ennin" userId="21b13708a5df8e7b" providerId="LiveId" clId="{DD992A50-9A2F-4B0E-843D-C452027D14F8}" dt="2025-07-22T19:05:03.856" v="2454" actId="478"/>
          <ac:spMkLst>
            <pc:docMk/>
            <pc:sldMk cId="263818564" sldId="437"/>
            <ac:spMk id="13" creationId="{822DA076-000D-0132-74F7-BCC3BB8C1826}"/>
          </ac:spMkLst>
        </pc:spChg>
        <pc:spChg chg="del">
          <ac:chgData name="Jacob Ennin" userId="21b13708a5df8e7b" providerId="LiveId" clId="{DD992A50-9A2F-4B0E-843D-C452027D14F8}" dt="2025-07-22T19:05:03.856" v="2454" actId="478"/>
          <ac:spMkLst>
            <pc:docMk/>
            <pc:sldMk cId="263818564" sldId="437"/>
            <ac:spMk id="15" creationId="{C1FC874C-F035-6F4C-F30A-FDF446EBB03B}"/>
          </ac:spMkLst>
        </pc:spChg>
        <pc:spChg chg="add del mod">
          <ac:chgData name="Jacob Ennin" userId="21b13708a5df8e7b" providerId="LiveId" clId="{DD992A50-9A2F-4B0E-843D-C452027D14F8}" dt="2025-07-22T19:05:09.039" v="2455" actId="478"/>
          <ac:spMkLst>
            <pc:docMk/>
            <pc:sldMk cId="263818564" sldId="437"/>
            <ac:spMk id="16" creationId="{E0E64BB6-6764-4B56-8F90-44FB2EA48CCA}"/>
          </ac:spMkLst>
        </pc:spChg>
        <pc:spChg chg="add del mod">
          <ac:chgData name="Jacob Ennin" userId="21b13708a5df8e7b" providerId="LiveId" clId="{DD992A50-9A2F-4B0E-843D-C452027D14F8}" dt="2025-07-22T19:05:09.039" v="2455" actId="478"/>
          <ac:spMkLst>
            <pc:docMk/>
            <pc:sldMk cId="263818564" sldId="437"/>
            <ac:spMk id="18" creationId="{F2FC4031-B4A9-47A3-949C-48216090260B}"/>
          </ac:spMkLst>
        </pc:spChg>
        <pc:spChg chg="add del mod">
          <ac:chgData name="Jacob Ennin" userId="21b13708a5df8e7b" providerId="LiveId" clId="{DD992A50-9A2F-4B0E-843D-C452027D14F8}" dt="2025-07-22T19:05:09.039" v="2455" actId="478"/>
          <ac:spMkLst>
            <pc:docMk/>
            <pc:sldMk cId="263818564" sldId="437"/>
            <ac:spMk id="20" creationId="{F7891DA7-D16B-4BA2-B676-6E22CA3C5404}"/>
          </ac:spMkLst>
        </pc:spChg>
        <pc:spChg chg="add del mod">
          <ac:chgData name="Jacob Ennin" userId="21b13708a5df8e7b" providerId="LiveId" clId="{DD992A50-9A2F-4B0E-843D-C452027D14F8}" dt="2025-07-22T19:05:09.039" v="2455" actId="478"/>
          <ac:spMkLst>
            <pc:docMk/>
            <pc:sldMk cId="263818564" sldId="437"/>
            <ac:spMk id="22" creationId="{2D2E39AB-C384-4E05-B15D-44F0DD9F9596}"/>
          </ac:spMkLst>
        </pc:spChg>
        <pc:spChg chg="add del mod">
          <ac:chgData name="Jacob Ennin" userId="21b13708a5df8e7b" providerId="LiveId" clId="{DD992A50-9A2F-4B0E-843D-C452027D14F8}" dt="2025-07-22T19:05:09.039" v="2455" actId="478"/>
          <ac:spMkLst>
            <pc:docMk/>
            <pc:sldMk cId="263818564" sldId="437"/>
            <ac:spMk id="24" creationId="{B7A1E73A-CB75-426F-B865-38B117D6BB4A}"/>
          </ac:spMkLst>
        </pc:spChg>
        <pc:spChg chg="add del mod">
          <ac:chgData name="Jacob Ennin" userId="21b13708a5df8e7b" providerId="LiveId" clId="{DD992A50-9A2F-4B0E-843D-C452027D14F8}" dt="2025-07-22T19:05:09.039" v="2455" actId="478"/>
          <ac:spMkLst>
            <pc:docMk/>
            <pc:sldMk cId="263818564" sldId="437"/>
            <ac:spMk id="26" creationId="{82838E3D-94DE-47C9-AC1C-6680A57A7B3A}"/>
          </ac:spMkLst>
        </pc:spChg>
        <pc:spChg chg="add del mod">
          <ac:chgData name="Jacob Ennin" userId="21b13708a5df8e7b" providerId="LiveId" clId="{DD992A50-9A2F-4B0E-843D-C452027D14F8}" dt="2025-07-22T19:05:09.039" v="2455" actId="478"/>
          <ac:spMkLst>
            <pc:docMk/>
            <pc:sldMk cId="263818564" sldId="437"/>
            <ac:spMk id="28" creationId="{27AAD9C2-853B-4256-868B-D5FCF809CF5E}"/>
          </ac:spMkLst>
        </pc:spChg>
        <pc:spChg chg="add del mod">
          <ac:chgData name="Jacob Ennin" userId="21b13708a5df8e7b" providerId="LiveId" clId="{DD992A50-9A2F-4B0E-843D-C452027D14F8}" dt="2025-07-22T19:05:09.039" v="2455" actId="478"/>
          <ac:spMkLst>
            <pc:docMk/>
            <pc:sldMk cId="263818564" sldId="437"/>
            <ac:spMk id="30" creationId="{87F2C242-0903-4697-BB97-47E3E4B76DC7}"/>
          </ac:spMkLst>
        </pc:spChg>
        <pc:spChg chg="add del mod">
          <ac:chgData name="Jacob Ennin" userId="21b13708a5df8e7b" providerId="LiveId" clId="{DD992A50-9A2F-4B0E-843D-C452027D14F8}" dt="2025-07-22T19:05:09.039" v="2455" actId="478"/>
          <ac:spMkLst>
            <pc:docMk/>
            <pc:sldMk cId="263818564" sldId="437"/>
            <ac:spMk id="32" creationId="{F3F9FCE4-7327-48FD-BFC0-A280C9150E2B}"/>
          </ac:spMkLst>
        </pc:spChg>
        <pc:spChg chg="add del mod">
          <ac:chgData name="Jacob Ennin" userId="21b13708a5df8e7b" providerId="LiveId" clId="{DD992A50-9A2F-4B0E-843D-C452027D14F8}" dt="2025-07-22T19:05:09.039" v="2455" actId="478"/>
          <ac:spMkLst>
            <pc:docMk/>
            <pc:sldMk cId="263818564" sldId="437"/>
            <ac:spMk id="34" creationId="{BBF04870-B98F-44B1-A1E2-C0F738716083}"/>
          </ac:spMkLst>
        </pc:spChg>
        <pc:spChg chg="del">
          <ac:chgData name="Jacob Ennin" userId="21b13708a5df8e7b" providerId="LiveId" clId="{DD992A50-9A2F-4B0E-843D-C452027D14F8}" dt="2025-07-22T19:05:03.856" v="2454" actId="478"/>
          <ac:spMkLst>
            <pc:docMk/>
            <pc:sldMk cId="263818564" sldId="437"/>
            <ac:spMk id="44" creationId="{1C8D2F52-A551-15E9-729D-0EFFC071BAC1}"/>
          </ac:spMkLst>
        </pc:spChg>
        <pc:spChg chg="del">
          <ac:chgData name="Jacob Ennin" userId="21b13708a5df8e7b" providerId="LiveId" clId="{DD992A50-9A2F-4B0E-843D-C452027D14F8}" dt="2025-07-22T19:05:03.856" v="2454" actId="478"/>
          <ac:spMkLst>
            <pc:docMk/>
            <pc:sldMk cId="263818564" sldId="437"/>
            <ac:spMk id="45" creationId="{15607EB7-181B-C7EE-58B2-F29AF39FC16C}"/>
          </ac:spMkLst>
        </pc:spChg>
        <pc:spChg chg="del">
          <ac:chgData name="Jacob Ennin" userId="21b13708a5df8e7b" providerId="LiveId" clId="{DD992A50-9A2F-4B0E-843D-C452027D14F8}" dt="2025-07-22T19:05:03.856" v="2454" actId="478"/>
          <ac:spMkLst>
            <pc:docMk/>
            <pc:sldMk cId="263818564" sldId="437"/>
            <ac:spMk id="46" creationId="{9F9B61AD-D879-C135-F16E-8683ACA843F8}"/>
          </ac:spMkLst>
        </pc:spChg>
        <pc:spChg chg="del">
          <ac:chgData name="Jacob Ennin" userId="21b13708a5df8e7b" providerId="LiveId" clId="{DD992A50-9A2F-4B0E-843D-C452027D14F8}" dt="2025-07-22T19:05:03.856" v="2454" actId="478"/>
          <ac:spMkLst>
            <pc:docMk/>
            <pc:sldMk cId="263818564" sldId="437"/>
            <ac:spMk id="47" creationId="{63AE8702-A905-E3A7-8D29-0F9BB8F15D69}"/>
          </ac:spMkLst>
        </pc:spChg>
        <pc:spChg chg="del">
          <ac:chgData name="Jacob Ennin" userId="21b13708a5df8e7b" providerId="LiveId" clId="{DD992A50-9A2F-4B0E-843D-C452027D14F8}" dt="2025-07-22T19:05:03.856" v="2454" actId="478"/>
          <ac:spMkLst>
            <pc:docMk/>
            <pc:sldMk cId="263818564" sldId="437"/>
            <ac:spMk id="48" creationId="{34A7DE62-0761-659E-3709-31B541F782DE}"/>
          </ac:spMkLst>
        </pc:spChg>
      </pc:sldChg>
      <pc:sldChg chg="addSp delSp modSp add mod ord">
        <pc:chgData name="Jacob Ennin" userId="21b13708a5df8e7b" providerId="LiveId" clId="{DD992A50-9A2F-4B0E-843D-C452027D14F8}" dt="2025-07-22T19:13:44.146" v="2655" actId="1035"/>
        <pc:sldMkLst>
          <pc:docMk/>
          <pc:sldMk cId="2911764071" sldId="438"/>
        </pc:sldMkLst>
        <pc:spChg chg="del">
          <ac:chgData name="Jacob Ennin" userId="21b13708a5df8e7b" providerId="LiveId" clId="{DD992A50-9A2F-4B0E-843D-C452027D14F8}" dt="2025-07-22T11:01:41.257" v="1609" actId="478"/>
          <ac:spMkLst>
            <pc:docMk/>
            <pc:sldMk cId="2911764071" sldId="438"/>
            <ac:spMk id="2" creationId="{282DAC47-BD6C-416E-8A12-C6DAFC65509D}"/>
          </ac:spMkLst>
        </pc:spChg>
        <pc:spChg chg="del mod">
          <ac:chgData name="Jacob Ennin" userId="21b13708a5df8e7b" providerId="LiveId" clId="{DD992A50-9A2F-4B0E-843D-C452027D14F8}" dt="2025-07-22T19:05:38.586" v="2457" actId="478"/>
          <ac:spMkLst>
            <pc:docMk/>
            <pc:sldMk cId="2911764071" sldId="438"/>
            <ac:spMk id="3" creationId="{5458A953-8DE7-4454-AB25-B8D94E99D09C}"/>
          </ac:spMkLst>
        </pc:spChg>
        <pc:spChg chg="add del mod">
          <ac:chgData name="Jacob Ennin" userId="21b13708a5df8e7b" providerId="LiveId" clId="{DD992A50-9A2F-4B0E-843D-C452027D14F8}" dt="2025-07-22T11:01:45.901" v="1610" actId="478"/>
          <ac:spMkLst>
            <pc:docMk/>
            <pc:sldMk cId="2911764071" sldId="438"/>
            <ac:spMk id="5" creationId="{E38EB1A6-ABCD-4AB1-AA87-29B2AC304BC5}"/>
          </ac:spMkLst>
        </pc:spChg>
        <pc:spChg chg="add del mod">
          <ac:chgData name="Jacob Ennin" userId="21b13708a5df8e7b" providerId="LiveId" clId="{DD992A50-9A2F-4B0E-843D-C452027D14F8}" dt="2025-07-22T11:01:59.819" v="1614"/>
          <ac:spMkLst>
            <pc:docMk/>
            <pc:sldMk cId="2911764071" sldId="438"/>
            <ac:spMk id="8" creationId="{A62E126B-1AFF-46CF-BD84-A56A1D717679}"/>
          </ac:spMkLst>
        </pc:spChg>
        <pc:spChg chg="add del mod">
          <ac:chgData name="Jacob Ennin" userId="21b13708a5df8e7b" providerId="LiveId" clId="{DD992A50-9A2F-4B0E-843D-C452027D14F8}" dt="2025-07-22T11:01:59.819" v="1614"/>
          <ac:spMkLst>
            <pc:docMk/>
            <pc:sldMk cId="2911764071" sldId="438"/>
            <ac:spMk id="9" creationId="{EEC2FBA5-814C-4473-B50F-7128E24FF465}"/>
          </ac:spMkLst>
        </pc:spChg>
        <pc:spChg chg="add del mod">
          <ac:chgData name="Jacob Ennin" userId="21b13708a5df8e7b" providerId="LiveId" clId="{DD992A50-9A2F-4B0E-843D-C452027D14F8}" dt="2025-07-22T11:01:59.819" v="1614"/>
          <ac:spMkLst>
            <pc:docMk/>
            <pc:sldMk cId="2911764071" sldId="438"/>
            <ac:spMk id="10" creationId="{6C918715-6783-4E2B-BAE9-7CF479BC201A}"/>
          </ac:spMkLst>
        </pc:spChg>
        <pc:spChg chg="add del mod">
          <ac:chgData name="Jacob Ennin" userId="21b13708a5df8e7b" providerId="LiveId" clId="{DD992A50-9A2F-4B0E-843D-C452027D14F8}" dt="2025-07-22T11:01:59.819" v="1614"/>
          <ac:spMkLst>
            <pc:docMk/>
            <pc:sldMk cId="2911764071" sldId="438"/>
            <ac:spMk id="11" creationId="{0250B283-A707-4FC4-BAC8-75CC6EC1E5C6}"/>
          </ac:spMkLst>
        </pc:spChg>
        <pc:spChg chg="add del mod">
          <ac:chgData name="Jacob Ennin" userId="21b13708a5df8e7b" providerId="LiveId" clId="{DD992A50-9A2F-4B0E-843D-C452027D14F8}" dt="2025-07-22T11:01:59.819" v="1614"/>
          <ac:spMkLst>
            <pc:docMk/>
            <pc:sldMk cId="2911764071" sldId="438"/>
            <ac:spMk id="12" creationId="{6B9BAC55-2FC8-4A19-9D32-927714D6247D}"/>
          </ac:spMkLst>
        </pc:spChg>
        <pc:spChg chg="add del mod">
          <ac:chgData name="Jacob Ennin" userId="21b13708a5df8e7b" providerId="LiveId" clId="{DD992A50-9A2F-4B0E-843D-C452027D14F8}" dt="2025-07-22T11:01:59.819" v="1614"/>
          <ac:spMkLst>
            <pc:docMk/>
            <pc:sldMk cId="2911764071" sldId="438"/>
            <ac:spMk id="13" creationId="{A6E541ED-C111-4B28-9B3F-7E8424D4B85E}"/>
          </ac:spMkLst>
        </pc:spChg>
        <pc:spChg chg="add del mod">
          <ac:chgData name="Jacob Ennin" userId="21b13708a5df8e7b" providerId="LiveId" clId="{DD992A50-9A2F-4B0E-843D-C452027D14F8}" dt="2025-07-22T11:01:59.819" v="1614"/>
          <ac:spMkLst>
            <pc:docMk/>
            <pc:sldMk cId="2911764071" sldId="438"/>
            <ac:spMk id="14" creationId="{8E99F4F1-10DA-46EC-B462-2155134C93E4}"/>
          </ac:spMkLst>
        </pc:spChg>
        <pc:spChg chg="add del mod">
          <ac:chgData name="Jacob Ennin" userId="21b13708a5df8e7b" providerId="LiveId" clId="{DD992A50-9A2F-4B0E-843D-C452027D14F8}" dt="2025-07-22T11:01:59.819" v="1614"/>
          <ac:spMkLst>
            <pc:docMk/>
            <pc:sldMk cId="2911764071" sldId="438"/>
            <ac:spMk id="15" creationId="{4BDC120F-290F-45B0-83F5-51577C11B093}"/>
          </ac:spMkLst>
        </pc:spChg>
        <pc:spChg chg="add del mod">
          <ac:chgData name="Jacob Ennin" userId="21b13708a5df8e7b" providerId="LiveId" clId="{DD992A50-9A2F-4B0E-843D-C452027D14F8}" dt="2025-07-22T11:01:59.819" v="1614"/>
          <ac:spMkLst>
            <pc:docMk/>
            <pc:sldMk cId="2911764071" sldId="438"/>
            <ac:spMk id="16" creationId="{232B6C31-CC99-4F82-AD01-592EA9A0086E}"/>
          </ac:spMkLst>
        </pc:spChg>
        <pc:spChg chg="add del mod">
          <ac:chgData name="Jacob Ennin" userId="21b13708a5df8e7b" providerId="LiveId" clId="{DD992A50-9A2F-4B0E-843D-C452027D14F8}" dt="2025-07-22T11:01:59.819" v="1614"/>
          <ac:spMkLst>
            <pc:docMk/>
            <pc:sldMk cId="2911764071" sldId="438"/>
            <ac:spMk id="17" creationId="{6A41ACC4-502E-42A4-85A8-CBC2E61BDABB}"/>
          </ac:spMkLst>
        </pc:spChg>
        <pc:spChg chg="add del mod">
          <ac:chgData name="Jacob Ennin" userId="21b13708a5df8e7b" providerId="LiveId" clId="{DD992A50-9A2F-4B0E-843D-C452027D14F8}" dt="2025-07-22T11:01:59.819" v="1614"/>
          <ac:spMkLst>
            <pc:docMk/>
            <pc:sldMk cId="2911764071" sldId="438"/>
            <ac:spMk id="18" creationId="{797DF889-1CB4-4EAE-B4E6-A340CBF8EB43}"/>
          </ac:spMkLst>
        </pc:spChg>
        <pc:spChg chg="add del mod">
          <ac:chgData name="Jacob Ennin" userId="21b13708a5df8e7b" providerId="LiveId" clId="{DD992A50-9A2F-4B0E-843D-C452027D14F8}" dt="2025-07-22T11:01:59.819" v="1614"/>
          <ac:spMkLst>
            <pc:docMk/>
            <pc:sldMk cId="2911764071" sldId="438"/>
            <ac:spMk id="19" creationId="{3BED7823-8DE7-45D8-A2B7-6826D9A4F50E}"/>
          </ac:spMkLst>
        </pc:spChg>
        <pc:spChg chg="add del mod">
          <ac:chgData name="Jacob Ennin" userId="21b13708a5df8e7b" providerId="LiveId" clId="{DD992A50-9A2F-4B0E-843D-C452027D14F8}" dt="2025-07-22T11:01:59.819" v="1614"/>
          <ac:spMkLst>
            <pc:docMk/>
            <pc:sldMk cId="2911764071" sldId="438"/>
            <ac:spMk id="20" creationId="{6181E7CF-2274-4784-850D-765784B16276}"/>
          </ac:spMkLst>
        </pc:spChg>
        <pc:spChg chg="add del mod">
          <ac:chgData name="Jacob Ennin" userId="21b13708a5df8e7b" providerId="LiveId" clId="{DD992A50-9A2F-4B0E-843D-C452027D14F8}" dt="2025-07-22T11:01:59.819" v="1614"/>
          <ac:spMkLst>
            <pc:docMk/>
            <pc:sldMk cId="2911764071" sldId="438"/>
            <ac:spMk id="21" creationId="{D4D62ABF-36F1-474D-A831-B1780A752687}"/>
          </ac:spMkLst>
        </pc:spChg>
        <pc:spChg chg="add del mod">
          <ac:chgData name="Jacob Ennin" userId="21b13708a5df8e7b" providerId="LiveId" clId="{DD992A50-9A2F-4B0E-843D-C452027D14F8}" dt="2025-07-22T11:01:59.819" v="1614"/>
          <ac:spMkLst>
            <pc:docMk/>
            <pc:sldMk cId="2911764071" sldId="438"/>
            <ac:spMk id="22" creationId="{9D974835-D681-44D3-BB2E-993665887412}"/>
          </ac:spMkLst>
        </pc:spChg>
        <pc:spChg chg="add del mod">
          <ac:chgData name="Jacob Ennin" userId="21b13708a5df8e7b" providerId="LiveId" clId="{DD992A50-9A2F-4B0E-843D-C452027D14F8}" dt="2025-07-22T11:01:59.819" v="1614"/>
          <ac:spMkLst>
            <pc:docMk/>
            <pc:sldMk cId="2911764071" sldId="438"/>
            <ac:spMk id="23" creationId="{8AFA3F89-2FE3-4770-A8F5-4E819EC017FC}"/>
          </ac:spMkLst>
        </pc:spChg>
        <pc:spChg chg="add del mod">
          <ac:chgData name="Jacob Ennin" userId="21b13708a5df8e7b" providerId="LiveId" clId="{DD992A50-9A2F-4B0E-843D-C452027D14F8}" dt="2025-07-22T11:01:59.819" v="1614"/>
          <ac:spMkLst>
            <pc:docMk/>
            <pc:sldMk cId="2911764071" sldId="438"/>
            <ac:spMk id="24" creationId="{1CCC9CE8-DD1A-47AE-BA8D-30305F718A44}"/>
          </ac:spMkLst>
        </pc:spChg>
        <pc:spChg chg="add del mod">
          <ac:chgData name="Jacob Ennin" userId="21b13708a5df8e7b" providerId="LiveId" clId="{DD992A50-9A2F-4B0E-843D-C452027D14F8}" dt="2025-07-22T11:01:59.819" v="1614"/>
          <ac:spMkLst>
            <pc:docMk/>
            <pc:sldMk cId="2911764071" sldId="438"/>
            <ac:spMk id="25" creationId="{E927EACE-E3D1-4883-8F24-A47EA5B226FE}"/>
          </ac:spMkLst>
        </pc:spChg>
        <pc:spChg chg="add del mod">
          <ac:chgData name="Jacob Ennin" userId="21b13708a5df8e7b" providerId="LiveId" clId="{DD992A50-9A2F-4B0E-843D-C452027D14F8}" dt="2025-07-22T11:01:59.819" v="1614"/>
          <ac:spMkLst>
            <pc:docMk/>
            <pc:sldMk cId="2911764071" sldId="438"/>
            <ac:spMk id="26" creationId="{39F189FD-026C-42E9-9A8E-229383F2D617}"/>
          </ac:spMkLst>
        </pc:spChg>
        <pc:spChg chg="add del mod">
          <ac:chgData name="Jacob Ennin" userId="21b13708a5df8e7b" providerId="LiveId" clId="{DD992A50-9A2F-4B0E-843D-C452027D14F8}" dt="2025-07-22T11:01:59.819" v="1614"/>
          <ac:spMkLst>
            <pc:docMk/>
            <pc:sldMk cId="2911764071" sldId="438"/>
            <ac:spMk id="27" creationId="{172BB26B-EE2D-4703-8664-8CA268295831}"/>
          </ac:spMkLst>
        </pc:spChg>
        <pc:spChg chg="mod">
          <ac:chgData name="Jacob Ennin" userId="21b13708a5df8e7b" providerId="LiveId" clId="{DD992A50-9A2F-4B0E-843D-C452027D14F8}" dt="2025-07-22T19:08:31.403" v="2516" actId="20577"/>
          <ac:spMkLst>
            <pc:docMk/>
            <pc:sldMk cId="2911764071" sldId="438"/>
            <ac:spMk id="28" creationId="{00000000-0000-0000-0000-000000000000}"/>
          </ac:spMkLst>
        </pc:spChg>
        <pc:spChg chg="add del mod">
          <ac:chgData name="Jacob Ennin" userId="21b13708a5df8e7b" providerId="LiveId" clId="{DD992A50-9A2F-4B0E-843D-C452027D14F8}" dt="2025-07-22T11:01:59.819" v="1614"/>
          <ac:spMkLst>
            <pc:docMk/>
            <pc:sldMk cId="2911764071" sldId="438"/>
            <ac:spMk id="29" creationId="{FC957034-FD12-4ED7-9451-32195878EECB}"/>
          </ac:spMkLst>
        </pc:spChg>
        <pc:spChg chg="add del mod">
          <ac:chgData name="Jacob Ennin" userId="21b13708a5df8e7b" providerId="LiveId" clId="{DD992A50-9A2F-4B0E-843D-C452027D14F8}" dt="2025-07-22T11:01:59.819" v="1614"/>
          <ac:spMkLst>
            <pc:docMk/>
            <pc:sldMk cId="2911764071" sldId="438"/>
            <ac:spMk id="30" creationId="{B26C112A-BC05-4114-9212-9D47C05CC040}"/>
          </ac:spMkLst>
        </pc:spChg>
        <pc:spChg chg="add del mod">
          <ac:chgData name="Jacob Ennin" userId="21b13708a5df8e7b" providerId="LiveId" clId="{DD992A50-9A2F-4B0E-843D-C452027D14F8}" dt="2025-07-22T11:01:59.819" v="1614"/>
          <ac:spMkLst>
            <pc:docMk/>
            <pc:sldMk cId="2911764071" sldId="438"/>
            <ac:spMk id="31" creationId="{AC758155-FE4E-4276-9B89-B72AD343AD8D}"/>
          </ac:spMkLst>
        </pc:spChg>
        <pc:spChg chg="add del mod">
          <ac:chgData name="Jacob Ennin" userId="21b13708a5df8e7b" providerId="LiveId" clId="{DD992A50-9A2F-4B0E-843D-C452027D14F8}" dt="2025-07-22T11:01:59.819" v="1614"/>
          <ac:spMkLst>
            <pc:docMk/>
            <pc:sldMk cId="2911764071" sldId="438"/>
            <ac:spMk id="32" creationId="{6DC8989E-A8F3-4258-81B2-D84B399B401F}"/>
          </ac:spMkLst>
        </pc:spChg>
        <pc:spChg chg="add del mod">
          <ac:chgData name="Jacob Ennin" userId="21b13708a5df8e7b" providerId="LiveId" clId="{DD992A50-9A2F-4B0E-843D-C452027D14F8}" dt="2025-07-22T19:05:38.586" v="2457" actId="478"/>
          <ac:spMkLst>
            <pc:docMk/>
            <pc:sldMk cId="2911764071" sldId="438"/>
            <ac:spMk id="33" creationId="{6B1ECB0E-17F3-46CD-BAB6-806AA4A8BB06}"/>
          </ac:spMkLst>
        </pc:spChg>
        <pc:spChg chg="add del mod">
          <ac:chgData name="Jacob Ennin" userId="21b13708a5df8e7b" providerId="LiveId" clId="{DD992A50-9A2F-4B0E-843D-C452027D14F8}" dt="2025-07-22T19:05:38.586" v="2457" actId="478"/>
          <ac:spMkLst>
            <pc:docMk/>
            <pc:sldMk cId="2911764071" sldId="438"/>
            <ac:spMk id="34" creationId="{CD639CC7-A520-45F0-A944-8C986429901C}"/>
          </ac:spMkLst>
        </pc:spChg>
        <pc:spChg chg="add del mod">
          <ac:chgData name="Jacob Ennin" userId="21b13708a5df8e7b" providerId="LiveId" clId="{DD992A50-9A2F-4B0E-843D-C452027D14F8}" dt="2025-07-22T19:05:38.586" v="2457" actId="478"/>
          <ac:spMkLst>
            <pc:docMk/>
            <pc:sldMk cId="2911764071" sldId="438"/>
            <ac:spMk id="35" creationId="{A55E2AF5-B350-45F0-8CF8-8CE07FAC8719}"/>
          </ac:spMkLst>
        </pc:spChg>
        <pc:spChg chg="add del mod">
          <ac:chgData name="Jacob Ennin" userId="21b13708a5df8e7b" providerId="LiveId" clId="{DD992A50-9A2F-4B0E-843D-C452027D14F8}" dt="2025-07-22T19:05:38.586" v="2457" actId="478"/>
          <ac:spMkLst>
            <pc:docMk/>
            <pc:sldMk cId="2911764071" sldId="438"/>
            <ac:spMk id="36" creationId="{3F10B8BA-4F57-4920-9529-4E7D89EE420E}"/>
          </ac:spMkLst>
        </pc:spChg>
        <pc:spChg chg="add del mod">
          <ac:chgData name="Jacob Ennin" userId="21b13708a5df8e7b" providerId="LiveId" clId="{DD992A50-9A2F-4B0E-843D-C452027D14F8}" dt="2025-07-22T19:05:38.586" v="2457" actId="478"/>
          <ac:spMkLst>
            <pc:docMk/>
            <pc:sldMk cId="2911764071" sldId="438"/>
            <ac:spMk id="37" creationId="{AB43EE58-8DDE-49A0-B51D-48391F6CB10D}"/>
          </ac:spMkLst>
        </pc:spChg>
        <pc:spChg chg="add del mod">
          <ac:chgData name="Jacob Ennin" userId="21b13708a5df8e7b" providerId="LiveId" clId="{DD992A50-9A2F-4B0E-843D-C452027D14F8}" dt="2025-07-22T19:05:38.586" v="2457" actId="478"/>
          <ac:spMkLst>
            <pc:docMk/>
            <pc:sldMk cId="2911764071" sldId="438"/>
            <ac:spMk id="38" creationId="{4378BAE8-2AD7-4170-920D-31FF0519EEAC}"/>
          </ac:spMkLst>
        </pc:spChg>
        <pc:spChg chg="add del mod">
          <ac:chgData name="Jacob Ennin" userId="21b13708a5df8e7b" providerId="LiveId" clId="{DD992A50-9A2F-4B0E-843D-C452027D14F8}" dt="2025-07-22T19:05:38.586" v="2457" actId="478"/>
          <ac:spMkLst>
            <pc:docMk/>
            <pc:sldMk cId="2911764071" sldId="438"/>
            <ac:spMk id="39" creationId="{A71E5941-152E-4260-8A99-E66BB3A23880}"/>
          </ac:spMkLst>
        </pc:spChg>
        <pc:spChg chg="add del mod">
          <ac:chgData name="Jacob Ennin" userId="21b13708a5df8e7b" providerId="LiveId" clId="{DD992A50-9A2F-4B0E-843D-C452027D14F8}" dt="2025-07-22T19:05:38.586" v="2457" actId="478"/>
          <ac:spMkLst>
            <pc:docMk/>
            <pc:sldMk cId="2911764071" sldId="438"/>
            <ac:spMk id="40" creationId="{A17AEA52-704D-4D37-AECC-3A4B7BDA766C}"/>
          </ac:spMkLst>
        </pc:spChg>
        <pc:spChg chg="add del mod">
          <ac:chgData name="Jacob Ennin" userId="21b13708a5df8e7b" providerId="LiveId" clId="{DD992A50-9A2F-4B0E-843D-C452027D14F8}" dt="2025-07-22T19:05:38.586" v="2457" actId="478"/>
          <ac:spMkLst>
            <pc:docMk/>
            <pc:sldMk cId="2911764071" sldId="438"/>
            <ac:spMk id="41" creationId="{373FFA8E-F807-4693-A20E-6F4580BF21DC}"/>
          </ac:spMkLst>
        </pc:spChg>
        <pc:spChg chg="add del mod">
          <ac:chgData name="Jacob Ennin" userId="21b13708a5df8e7b" providerId="LiveId" clId="{DD992A50-9A2F-4B0E-843D-C452027D14F8}" dt="2025-07-22T19:05:38.586" v="2457" actId="478"/>
          <ac:spMkLst>
            <pc:docMk/>
            <pc:sldMk cId="2911764071" sldId="438"/>
            <ac:spMk id="42" creationId="{91BFD07F-B16D-4F62-B117-16289F22B568}"/>
          </ac:spMkLst>
        </pc:spChg>
        <pc:spChg chg="add del mod">
          <ac:chgData name="Jacob Ennin" userId="21b13708a5df8e7b" providerId="LiveId" clId="{DD992A50-9A2F-4B0E-843D-C452027D14F8}" dt="2025-07-22T19:05:38.586" v="2457" actId="478"/>
          <ac:spMkLst>
            <pc:docMk/>
            <pc:sldMk cId="2911764071" sldId="438"/>
            <ac:spMk id="43" creationId="{A2D9D9A1-02B2-4744-826A-555B9121D1AB}"/>
          </ac:spMkLst>
        </pc:spChg>
        <pc:spChg chg="add del mod">
          <ac:chgData name="Jacob Ennin" userId="21b13708a5df8e7b" providerId="LiveId" clId="{DD992A50-9A2F-4B0E-843D-C452027D14F8}" dt="2025-07-22T19:05:38.586" v="2457" actId="478"/>
          <ac:spMkLst>
            <pc:docMk/>
            <pc:sldMk cId="2911764071" sldId="438"/>
            <ac:spMk id="44" creationId="{8767FB42-C59D-43D2-A11D-9308E3739525}"/>
          </ac:spMkLst>
        </pc:spChg>
        <pc:spChg chg="add del mod">
          <ac:chgData name="Jacob Ennin" userId="21b13708a5df8e7b" providerId="LiveId" clId="{DD992A50-9A2F-4B0E-843D-C452027D14F8}" dt="2025-07-22T19:05:38.586" v="2457" actId="478"/>
          <ac:spMkLst>
            <pc:docMk/>
            <pc:sldMk cId="2911764071" sldId="438"/>
            <ac:spMk id="45" creationId="{A49177EF-D4FE-4A86-8726-2D74C1BF4AB4}"/>
          </ac:spMkLst>
        </pc:spChg>
        <pc:spChg chg="add del mod">
          <ac:chgData name="Jacob Ennin" userId="21b13708a5df8e7b" providerId="LiveId" clId="{DD992A50-9A2F-4B0E-843D-C452027D14F8}" dt="2025-07-22T19:05:38.586" v="2457" actId="478"/>
          <ac:spMkLst>
            <pc:docMk/>
            <pc:sldMk cId="2911764071" sldId="438"/>
            <ac:spMk id="46" creationId="{F1A979A6-5826-4E92-AD2C-C44219635175}"/>
          </ac:spMkLst>
        </pc:spChg>
        <pc:spChg chg="add del mod">
          <ac:chgData name="Jacob Ennin" userId="21b13708a5df8e7b" providerId="LiveId" clId="{DD992A50-9A2F-4B0E-843D-C452027D14F8}" dt="2025-07-22T19:05:38.586" v="2457" actId="478"/>
          <ac:spMkLst>
            <pc:docMk/>
            <pc:sldMk cId="2911764071" sldId="438"/>
            <ac:spMk id="47" creationId="{D6369CD0-43CA-4C2C-ABC2-73A02BACE156}"/>
          </ac:spMkLst>
        </pc:spChg>
        <pc:spChg chg="add del mod">
          <ac:chgData name="Jacob Ennin" userId="21b13708a5df8e7b" providerId="LiveId" clId="{DD992A50-9A2F-4B0E-843D-C452027D14F8}" dt="2025-07-22T19:05:38.586" v="2457" actId="478"/>
          <ac:spMkLst>
            <pc:docMk/>
            <pc:sldMk cId="2911764071" sldId="438"/>
            <ac:spMk id="48" creationId="{82189C5D-04DD-452A-886C-89DA7388F620}"/>
          </ac:spMkLst>
        </pc:spChg>
        <pc:spChg chg="add del mod">
          <ac:chgData name="Jacob Ennin" userId="21b13708a5df8e7b" providerId="LiveId" clId="{DD992A50-9A2F-4B0E-843D-C452027D14F8}" dt="2025-07-22T19:05:38.586" v="2457" actId="478"/>
          <ac:spMkLst>
            <pc:docMk/>
            <pc:sldMk cId="2911764071" sldId="438"/>
            <ac:spMk id="49" creationId="{06619849-8874-46F5-94E2-C19F934346B2}"/>
          </ac:spMkLst>
        </pc:spChg>
        <pc:spChg chg="add del mod">
          <ac:chgData name="Jacob Ennin" userId="21b13708a5df8e7b" providerId="LiveId" clId="{DD992A50-9A2F-4B0E-843D-C452027D14F8}" dt="2025-07-22T19:05:38.586" v="2457" actId="478"/>
          <ac:spMkLst>
            <pc:docMk/>
            <pc:sldMk cId="2911764071" sldId="438"/>
            <ac:spMk id="50" creationId="{C73F51A8-7CF2-425C-B472-D9D023B9CFFF}"/>
          </ac:spMkLst>
        </pc:spChg>
        <pc:spChg chg="add del mod">
          <ac:chgData name="Jacob Ennin" userId="21b13708a5df8e7b" providerId="LiveId" clId="{DD992A50-9A2F-4B0E-843D-C452027D14F8}" dt="2025-07-22T19:05:38.586" v="2457" actId="478"/>
          <ac:spMkLst>
            <pc:docMk/>
            <pc:sldMk cId="2911764071" sldId="438"/>
            <ac:spMk id="51" creationId="{54B6E081-F6E1-451B-9614-5CFB22703F0E}"/>
          </ac:spMkLst>
        </pc:spChg>
        <pc:spChg chg="add del mod">
          <ac:chgData name="Jacob Ennin" userId="21b13708a5df8e7b" providerId="LiveId" clId="{DD992A50-9A2F-4B0E-843D-C452027D14F8}" dt="2025-07-22T19:05:38.586" v="2457" actId="478"/>
          <ac:spMkLst>
            <pc:docMk/>
            <pc:sldMk cId="2911764071" sldId="438"/>
            <ac:spMk id="52" creationId="{04DC0784-7738-4CD7-BA54-DBBB3358BC54}"/>
          </ac:spMkLst>
        </pc:spChg>
        <pc:spChg chg="add del mod">
          <ac:chgData name="Jacob Ennin" userId="21b13708a5df8e7b" providerId="LiveId" clId="{DD992A50-9A2F-4B0E-843D-C452027D14F8}" dt="2025-07-22T19:05:38.586" v="2457" actId="478"/>
          <ac:spMkLst>
            <pc:docMk/>
            <pc:sldMk cId="2911764071" sldId="438"/>
            <ac:spMk id="53" creationId="{D9F1730B-36B6-4337-9F73-D58FF2729A6F}"/>
          </ac:spMkLst>
        </pc:spChg>
        <pc:spChg chg="add del mod">
          <ac:chgData name="Jacob Ennin" userId="21b13708a5df8e7b" providerId="LiveId" clId="{DD992A50-9A2F-4B0E-843D-C452027D14F8}" dt="2025-07-22T19:05:38.586" v="2457" actId="478"/>
          <ac:spMkLst>
            <pc:docMk/>
            <pc:sldMk cId="2911764071" sldId="438"/>
            <ac:spMk id="54" creationId="{011886F2-C66B-4BF2-BFF0-C03FAD07D87F}"/>
          </ac:spMkLst>
        </pc:spChg>
        <pc:spChg chg="add del mod">
          <ac:chgData name="Jacob Ennin" userId="21b13708a5df8e7b" providerId="LiveId" clId="{DD992A50-9A2F-4B0E-843D-C452027D14F8}" dt="2025-07-22T19:05:38.586" v="2457" actId="478"/>
          <ac:spMkLst>
            <pc:docMk/>
            <pc:sldMk cId="2911764071" sldId="438"/>
            <ac:spMk id="55" creationId="{BAEC8ECB-F7DA-4FFF-8661-E307DC63492F}"/>
          </ac:spMkLst>
        </pc:spChg>
        <pc:spChg chg="add del mod">
          <ac:chgData name="Jacob Ennin" userId="21b13708a5df8e7b" providerId="LiveId" clId="{DD992A50-9A2F-4B0E-843D-C452027D14F8}" dt="2025-07-22T19:05:38.586" v="2457" actId="478"/>
          <ac:spMkLst>
            <pc:docMk/>
            <pc:sldMk cId="2911764071" sldId="438"/>
            <ac:spMk id="56" creationId="{5A6EAB5A-1720-45DA-BBE5-798BFB4B7220}"/>
          </ac:spMkLst>
        </pc:spChg>
        <pc:spChg chg="mod">
          <ac:chgData name="Jacob Ennin" userId="21b13708a5df8e7b" providerId="LiveId" clId="{DD992A50-9A2F-4B0E-843D-C452027D14F8}" dt="2025-07-22T19:09:38.199" v="2523" actId="122"/>
          <ac:spMkLst>
            <pc:docMk/>
            <pc:sldMk cId="2911764071" sldId="438"/>
            <ac:spMk id="87" creationId="{2DF7E630-C0BB-A2E6-3286-B6A6FFEBFE8F}"/>
          </ac:spMkLst>
        </pc:spChg>
        <pc:picChg chg="add mod">
          <ac:chgData name="Jacob Ennin" userId="21b13708a5df8e7b" providerId="LiveId" clId="{DD992A50-9A2F-4B0E-843D-C452027D14F8}" dt="2025-07-22T19:13:44.146" v="2655" actId="1035"/>
          <ac:picMkLst>
            <pc:docMk/>
            <pc:sldMk cId="2911764071" sldId="438"/>
            <ac:picMk id="7" creationId="{D98D7FC8-B2EB-4AA5-93B3-7CC403252324}"/>
          </ac:picMkLst>
        </pc:picChg>
      </pc:sldChg>
      <pc:sldChg chg="addSp delSp modSp add mod">
        <pc:chgData name="Jacob Ennin" userId="21b13708a5df8e7b" providerId="LiveId" clId="{DD992A50-9A2F-4B0E-843D-C452027D14F8}" dt="2025-07-22T18:32:27.928" v="1889" actId="1037"/>
        <pc:sldMkLst>
          <pc:docMk/>
          <pc:sldMk cId="183622385" sldId="439"/>
        </pc:sldMkLst>
        <pc:spChg chg="add del mod">
          <ac:chgData name="Jacob Ennin" userId="21b13708a5df8e7b" providerId="LiveId" clId="{DD992A50-9A2F-4B0E-843D-C452027D14F8}" dt="2025-07-22T11:26:15.031" v="1726" actId="478"/>
          <ac:spMkLst>
            <pc:docMk/>
            <pc:sldMk cId="183622385" sldId="439"/>
            <ac:spMk id="3" creationId="{6FB31E19-1999-489B-AE22-0B9FA3EB04C6}"/>
          </ac:spMkLst>
        </pc:spChg>
        <pc:spChg chg="mod">
          <ac:chgData name="Jacob Ennin" userId="21b13708a5df8e7b" providerId="LiveId" clId="{DD992A50-9A2F-4B0E-843D-C452027D14F8}" dt="2025-07-22T11:22:55.616" v="1701" actId="20577"/>
          <ac:spMkLst>
            <pc:docMk/>
            <pc:sldMk cId="183622385" sldId="439"/>
            <ac:spMk id="4" creationId="{F311FBD9-DCEE-6E83-D29E-D70BBAD2B824}"/>
          </ac:spMkLst>
        </pc:spChg>
        <pc:spChg chg="add mod">
          <ac:chgData name="Jacob Ennin" userId="21b13708a5df8e7b" providerId="LiveId" clId="{DD992A50-9A2F-4B0E-843D-C452027D14F8}" dt="2025-07-22T18:31:59.361" v="1885" actId="1036"/>
          <ac:spMkLst>
            <pc:docMk/>
            <pc:sldMk cId="183622385" sldId="439"/>
            <ac:spMk id="11" creationId="{E61C6E54-753A-4E97-A2A4-6715986DB2E4}"/>
          </ac:spMkLst>
        </pc:spChg>
        <pc:spChg chg="add mod">
          <ac:chgData name="Jacob Ennin" userId="21b13708a5df8e7b" providerId="LiveId" clId="{DD992A50-9A2F-4B0E-843D-C452027D14F8}" dt="2025-07-22T18:32:27.928" v="1889" actId="1037"/>
          <ac:spMkLst>
            <pc:docMk/>
            <pc:sldMk cId="183622385" sldId="439"/>
            <ac:spMk id="12" creationId="{DEC95B67-F923-4649-8060-45B540C9EECB}"/>
          </ac:spMkLst>
        </pc:spChg>
        <pc:spChg chg="mod">
          <ac:chgData name="Jacob Ennin" userId="21b13708a5df8e7b" providerId="LiveId" clId="{DD992A50-9A2F-4B0E-843D-C452027D14F8}" dt="2025-07-22T18:26:14.576" v="1775" actId="14100"/>
          <ac:spMkLst>
            <pc:docMk/>
            <pc:sldMk cId="183622385" sldId="439"/>
            <ac:spMk id="14" creationId="{15C3BF4F-5AF1-41A0-00DC-0C769A00F1D8}"/>
          </ac:spMkLst>
        </pc:spChg>
        <pc:spChg chg="del">
          <ac:chgData name="Jacob Ennin" userId="21b13708a5df8e7b" providerId="LiveId" clId="{DD992A50-9A2F-4B0E-843D-C452027D14F8}" dt="2025-07-22T11:26:12.446" v="1725" actId="478"/>
          <ac:spMkLst>
            <pc:docMk/>
            <pc:sldMk cId="183622385" sldId="439"/>
            <ac:spMk id="27" creationId="{035BF5C3-28A6-C314-DDD5-76A90A0C28E1}"/>
          </ac:spMkLst>
        </pc:spChg>
        <pc:spChg chg="del">
          <ac:chgData name="Jacob Ennin" userId="21b13708a5df8e7b" providerId="LiveId" clId="{DD992A50-9A2F-4B0E-843D-C452027D14F8}" dt="2025-07-22T18:19:24.062" v="1738" actId="478"/>
          <ac:spMkLst>
            <pc:docMk/>
            <pc:sldMk cId="183622385" sldId="439"/>
            <ac:spMk id="28" creationId="{DF1CACEE-552F-5C4F-D0B0-0CBDF825F9D7}"/>
          </ac:spMkLst>
        </pc:spChg>
        <pc:picChg chg="add del mod modCrop">
          <ac:chgData name="Jacob Ennin" userId="21b13708a5df8e7b" providerId="LiveId" clId="{DD992A50-9A2F-4B0E-843D-C452027D14F8}" dt="2025-07-22T18:25:46.488" v="1768" actId="478"/>
          <ac:picMkLst>
            <pc:docMk/>
            <pc:sldMk cId="183622385" sldId="439"/>
            <ac:picMk id="5" creationId="{096800BF-134C-40E1-9FA3-858ECC489851}"/>
          </ac:picMkLst>
        </pc:picChg>
        <pc:picChg chg="add mod modCrop">
          <ac:chgData name="Jacob Ennin" userId="21b13708a5df8e7b" providerId="LiveId" clId="{DD992A50-9A2F-4B0E-843D-C452027D14F8}" dt="2025-07-22T18:31:53.049" v="1869" actId="14100"/>
          <ac:picMkLst>
            <pc:docMk/>
            <pc:sldMk cId="183622385" sldId="439"/>
            <ac:picMk id="7" creationId="{059342C5-03AC-4A4B-95F5-84944C0A1C5C}"/>
          </ac:picMkLst>
        </pc:picChg>
      </pc:sldChg>
      <pc:sldChg chg="modSp add mod">
        <pc:chgData name="Jacob Ennin" userId="21b13708a5df8e7b" providerId="LiveId" clId="{DD992A50-9A2F-4B0E-843D-C452027D14F8}" dt="2025-07-22T18:56:34.265" v="2436" actId="20577"/>
        <pc:sldMkLst>
          <pc:docMk/>
          <pc:sldMk cId="1073739654" sldId="440"/>
        </pc:sldMkLst>
        <pc:spChg chg="mod">
          <ac:chgData name="Jacob Ennin" userId="21b13708a5df8e7b" providerId="LiveId" clId="{DD992A50-9A2F-4B0E-843D-C452027D14F8}" dt="2025-07-22T18:55:48.374" v="2423" actId="20577"/>
          <ac:spMkLst>
            <pc:docMk/>
            <pc:sldMk cId="1073739654" sldId="440"/>
            <ac:spMk id="4" creationId="{24B0F9A4-E717-A24A-BFE3-C4601FF5D840}"/>
          </ac:spMkLst>
        </pc:spChg>
        <pc:spChg chg="mod">
          <ac:chgData name="Jacob Ennin" userId="21b13708a5df8e7b" providerId="LiveId" clId="{DD992A50-9A2F-4B0E-843D-C452027D14F8}" dt="2025-07-22T18:46:17.915" v="2051" actId="14100"/>
          <ac:spMkLst>
            <pc:docMk/>
            <pc:sldMk cId="1073739654" sldId="440"/>
            <ac:spMk id="7" creationId="{3ED8FB40-4D81-87EB-5530-E81D8D398FCD}"/>
          </ac:spMkLst>
        </pc:spChg>
        <pc:spChg chg="mod">
          <ac:chgData name="Jacob Ennin" userId="21b13708a5df8e7b" providerId="LiveId" clId="{DD992A50-9A2F-4B0E-843D-C452027D14F8}" dt="2025-07-22T18:47:41.326" v="2214" actId="20577"/>
          <ac:spMkLst>
            <pc:docMk/>
            <pc:sldMk cId="1073739654" sldId="440"/>
            <ac:spMk id="9" creationId="{50A1D72E-24CB-BCAA-5BDF-2EA2C569A780}"/>
          </ac:spMkLst>
        </pc:spChg>
        <pc:spChg chg="mod">
          <ac:chgData name="Jacob Ennin" userId="21b13708a5df8e7b" providerId="LiveId" clId="{DD992A50-9A2F-4B0E-843D-C452027D14F8}" dt="2025-07-22T18:48:53.403" v="2264" actId="20577"/>
          <ac:spMkLst>
            <pc:docMk/>
            <pc:sldMk cId="1073739654" sldId="440"/>
            <ac:spMk id="11" creationId="{C1F21E57-24B4-D9B7-AA50-7E09C6A0AF10}"/>
          </ac:spMkLst>
        </pc:spChg>
        <pc:spChg chg="mod">
          <ac:chgData name="Jacob Ennin" userId="21b13708a5df8e7b" providerId="LiveId" clId="{DD992A50-9A2F-4B0E-843D-C452027D14F8}" dt="2025-07-22T18:50:47.237" v="2303" actId="20577"/>
          <ac:spMkLst>
            <pc:docMk/>
            <pc:sldMk cId="1073739654" sldId="440"/>
            <ac:spMk id="19" creationId="{0FFC4DC3-BC05-B1EC-0E43-1F32964C57B4}"/>
          </ac:spMkLst>
        </pc:spChg>
        <pc:spChg chg="mod">
          <ac:chgData name="Jacob Ennin" userId="21b13708a5df8e7b" providerId="LiveId" clId="{DD992A50-9A2F-4B0E-843D-C452027D14F8}" dt="2025-07-22T18:52:20.904" v="2349" actId="20577"/>
          <ac:spMkLst>
            <pc:docMk/>
            <pc:sldMk cId="1073739654" sldId="440"/>
            <ac:spMk id="21" creationId="{7E74747E-10F6-8DC8-C0B1-46B95C1091FA}"/>
          </ac:spMkLst>
        </pc:spChg>
        <pc:spChg chg="mod">
          <ac:chgData name="Jacob Ennin" userId="21b13708a5df8e7b" providerId="LiveId" clId="{DD992A50-9A2F-4B0E-843D-C452027D14F8}" dt="2025-07-22T18:53:35.392" v="2403" actId="20577"/>
          <ac:spMkLst>
            <pc:docMk/>
            <pc:sldMk cId="1073739654" sldId="440"/>
            <ac:spMk id="23" creationId="{953878A3-93B0-DB10-BFB7-6773C1152B69}"/>
          </ac:spMkLst>
        </pc:spChg>
        <pc:spChg chg="mod">
          <ac:chgData name="Jacob Ennin" userId="21b13708a5df8e7b" providerId="LiveId" clId="{DD992A50-9A2F-4B0E-843D-C452027D14F8}" dt="2025-07-22T18:47:21.926" v="2195" actId="14100"/>
          <ac:spMkLst>
            <pc:docMk/>
            <pc:sldMk cId="1073739654" sldId="440"/>
            <ac:spMk id="230" creationId="{A72DF1F4-4963-9425-414C-45265B204DFC}"/>
          </ac:spMkLst>
        </pc:spChg>
        <pc:spChg chg="mod">
          <ac:chgData name="Jacob Ennin" userId="21b13708a5df8e7b" providerId="LiveId" clId="{DD992A50-9A2F-4B0E-843D-C452027D14F8}" dt="2025-07-22T18:48:21.568" v="2224" actId="20577"/>
          <ac:spMkLst>
            <pc:docMk/>
            <pc:sldMk cId="1073739654" sldId="440"/>
            <ac:spMk id="231" creationId="{4B9EACEC-C9DD-64CE-8938-B10F3387FD45}"/>
          </ac:spMkLst>
        </pc:spChg>
        <pc:spChg chg="mod">
          <ac:chgData name="Jacob Ennin" userId="21b13708a5df8e7b" providerId="LiveId" clId="{DD992A50-9A2F-4B0E-843D-C452027D14F8}" dt="2025-07-22T18:50:14.735" v="2275" actId="20577"/>
          <ac:spMkLst>
            <pc:docMk/>
            <pc:sldMk cId="1073739654" sldId="440"/>
            <ac:spMk id="232" creationId="{38C52C59-63B3-2E8A-993E-1E40FD8EBCC2}"/>
          </ac:spMkLst>
        </pc:spChg>
        <pc:spChg chg="mod">
          <ac:chgData name="Jacob Ennin" userId="21b13708a5df8e7b" providerId="LiveId" clId="{DD992A50-9A2F-4B0E-843D-C452027D14F8}" dt="2025-07-22T18:51:59.463" v="2311" actId="20577"/>
          <ac:spMkLst>
            <pc:docMk/>
            <pc:sldMk cId="1073739654" sldId="440"/>
            <ac:spMk id="233" creationId="{B68D12BB-C0E9-6113-22D3-53810E5A8EC0}"/>
          </ac:spMkLst>
        </pc:spChg>
        <pc:spChg chg="mod">
          <ac:chgData name="Jacob Ennin" userId="21b13708a5df8e7b" providerId="LiveId" clId="{DD992A50-9A2F-4B0E-843D-C452027D14F8}" dt="2025-07-22T18:53:18.887" v="2365" actId="1037"/>
          <ac:spMkLst>
            <pc:docMk/>
            <pc:sldMk cId="1073739654" sldId="440"/>
            <ac:spMk id="234" creationId="{1B20B5F1-8AB5-05E4-4111-DCE602486281}"/>
          </ac:spMkLst>
        </pc:spChg>
        <pc:spChg chg="mod">
          <ac:chgData name="Jacob Ennin" userId="21b13708a5df8e7b" providerId="LiveId" clId="{DD992A50-9A2F-4B0E-843D-C452027D14F8}" dt="2025-07-22T18:54:51.096" v="2414" actId="14100"/>
          <ac:spMkLst>
            <pc:docMk/>
            <pc:sldMk cId="1073739654" sldId="440"/>
            <ac:spMk id="235" creationId="{E6B1E533-A522-FE6E-608A-9355E7B66F74}"/>
          </ac:spMkLst>
        </pc:spChg>
        <pc:spChg chg="mod">
          <ac:chgData name="Jacob Ennin" userId="21b13708a5df8e7b" providerId="LiveId" clId="{DD992A50-9A2F-4B0E-843D-C452027D14F8}" dt="2025-07-22T18:56:34.265" v="2436" actId="20577"/>
          <ac:spMkLst>
            <pc:docMk/>
            <pc:sldMk cId="1073739654" sldId="440"/>
            <ac:spMk id="364" creationId="{D73B46A8-36B9-A7BC-EA22-E88C723024B3}"/>
          </ac:spMkLst>
        </pc:spChg>
        <pc:spChg chg="mod">
          <ac:chgData name="Jacob Ennin" userId="21b13708a5df8e7b" providerId="LiveId" clId="{DD992A50-9A2F-4B0E-843D-C452027D14F8}" dt="2025-07-22T18:55:38.259" v="2417"/>
          <ac:spMkLst>
            <pc:docMk/>
            <pc:sldMk cId="1073739654" sldId="440"/>
            <ac:spMk id="391" creationId="{0CFCEE96-2F61-E894-064E-F26EC9D4A443}"/>
          </ac:spMkLst>
        </pc:spChg>
      </pc:sldChg>
      <pc:sldChg chg="add del">
        <pc:chgData name="Jacob Ennin" userId="21b13708a5df8e7b" providerId="LiveId" clId="{DD992A50-9A2F-4B0E-843D-C452027D14F8}" dt="2025-07-22T19:15:20.333" v="2734" actId="47"/>
        <pc:sldMkLst>
          <pc:docMk/>
          <pc:sldMk cId="1449472047" sldId="441"/>
        </pc:sldMkLst>
      </pc:sldChg>
      <pc:sldChg chg="modSp add mod ord">
        <pc:chgData name="Jacob Ennin" userId="21b13708a5df8e7b" providerId="LiveId" clId="{DD992A50-9A2F-4B0E-843D-C452027D14F8}" dt="2025-07-22T19:14:41.373" v="2733"/>
        <pc:sldMkLst>
          <pc:docMk/>
          <pc:sldMk cId="3398039678" sldId="442"/>
        </pc:sldMkLst>
        <pc:spChg chg="mod">
          <ac:chgData name="Jacob Ennin" userId="21b13708a5df8e7b" providerId="LiveId" clId="{DD992A50-9A2F-4B0E-843D-C452027D14F8}" dt="2025-07-22T19:13:37.749" v="2651" actId="20577"/>
          <ac:spMkLst>
            <pc:docMk/>
            <pc:sldMk cId="3398039678" sldId="442"/>
            <ac:spMk id="28" creationId="{00000000-0000-0000-0000-000000000000}"/>
          </ac:spMkLst>
        </pc:spChg>
        <pc:spChg chg="mod">
          <ac:chgData name="Jacob Ennin" userId="21b13708a5df8e7b" providerId="LiveId" clId="{DD992A50-9A2F-4B0E-843D-C452027D14F8}" dt="2025-07-22T19:12:32.385" v="2544" actId="20577"/>
          <ac:spMkLst>
            <pc:docMk/>
            <pc:sldMk cId="3398039678" sldId="442"/>
            <ac:spMk id="47" creationId="{D6369CD0-43CA-4C2C-ABC2-73A02BACE156}"/>
          </ac:spMkLst>
        </pc:spChg>
        <pc:spChg chg="mod">
          <ac:chgData name="Jacob Ennin" userId="21b13708a5df8e7b" providerId="LiveId" clId="{DD992A50-9A2F-4B0E-843D-C452027D14F8}" dt="2025-07-22T19:14:16.484" v="2731" actId="20577"/>
          <ac:spMkLst>
            <pc:docMk/>
            <pc:sldMk cId="3398039678" sldId="442"/>
            <ac:spMk id="87" creationId="{2DF7E630-C0BB-A2E6-3286-B6A6FFEBFE8F}"/>
          </ac:spMkLst>
        </pc:spChg>
      </pc:sldChg>
      <pc:sldMasterChg chg="delSldLayout">
        <pc:chgData name="Jacob Ennin" userId="21b13708a5df8e7b" providerId="LiveId" clId="{DD992A50-9A2F-4B0E-843D-C452027D14F8}" dt="2025-07-20T20:44:22.068" v="316" actId="47"/>
        <pc:sldMasterMkLst>
          <pc:docMk/>
          <pc:sldMasterMk cId="1218911263" sldId="2147483845"/>
        </pc:sldMasterMkLst>
        <pc:sldLayoutChg chg="del">
          <pc:chgData name="Jacob Ennin" userId="21b13708a5df8e7b" providerId="LiveId" clId="{DD992A50-9A2F-4B0E-843D-C452027D14F8}" dt="2025-07-20T20:44:22.068" v="316" actId="47"/>
          <pc:sldLayoutMkLst>
            <pc:docMk/>
            <pc:sldMasterMk cId="1218911263" sldId="2147483845"/>
            <pc:sldLayoutMk cId="598972510" sldId="214748387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6D55C4-E52F-4810-9BEF-96FA1E00A5BB}" type="datetimeFigureOut">
              <a:rPr lang="en-US" smtClean="0"/>
              <a:t>7/22/2025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AB3237-2851-4DC9-9865-7658E90A74CA}" type="slidenum">
              <a:rPr lang="en-US" smtClean="0"/>
              <a:t>‹#›</a:t>
            </a:fld>
            <a:endParaRPr lang="en-US"/>
          </a:p>
        </p:txBody>
      </p:sp>
    </p:spTree>
    <p:extLst>
      <p:ext uri="{BB962C8B-B14F-4D97-AF65-F5344CB8AC3E}">
        <p14:creationId xmlns:p14="http://schemas.microsoft.com/office/powerpoint/2010/main" val="2911477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9B3CA-2D0D-47C2-ADCA-6F431D6ECA53}"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34DAD-DF98-44E2-A25C-0E8DEB5DEE33}" type="slidenum">
              <a:rPr lang="en-US" smtClean="0"/>
              <a:t>‹#›</a:t>
            </a:fld>
            <a:endParaRPr lang="en-US"/>
          </a:p>
        </p:txBody>
      </p:sp>
    </p:spTree>
    <p:extLst>
      <p:ext uri="{BB962C8B-B14F-4D97-AF65-F5344CB8AC3E}">
        <p14:creationId xmlns:p14="http://schemas.microsoft.com/office/powerpoint/2010/main" val="289803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Imagine a young girl in a rural area, Kintampo”</a:t>
            </a:r>
            <a:r>
              <a:rPr lang="en-US" dirty="0"/>
              <a:t> or </a:t>
            </a:r>
            <a:r>
              <a:rPr lang="en-US" i="1" dirty="0"/>
              <a:t>“What if your next project could improve someone’s life for the next 50 years?”</a:t>
            </a:r>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4</a:t>
            </a:fld>
            <a:endParaRPr lang="en-US"/>
          </a:p>
        </p:txBody>
      </p:sp>
    </p:spTree>
    <p:extLst>
      <p:ext uri="{BB962C8B-B14F-4D97-AF65-F5344CB8AC3E}">
        <p14:creationId xmlns:p14="http://schemas.microsoft.com/office/powerpoint/2010/main" val="27470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principles empower project leaders to make </a:t>
            </a:r>
            <a:r>
              <a:rPr lang="en-US" b="1" dirty="0"/>
              <a:t>informed, ethical, and forward-thinking decisions </a:t>
            </a:r>
            <a:r>
              <a:rPr lang="en-US" dirty="0"/>
              <a:t>turning each project into a driver of positive change.</a:t>
            </a:r>
          </a:p>
        </p:txBody>
      </p:sp>
      <p:sp>
        <p:nvSpPr>
          <p:cNvPr id="4" name="Slide Number Placeholder 3"/>
          <p:cNvSpPr>
            <a:spLocks noGrp="1"/>
          </p:cNvSpPr>
          <p:nvPr>
            <p:ph type="sldNum" sz="quarter" idx="5"/>
          </p:nvPr>
        </p:nvSpPr>
        <p:spPr/>
        <p:txBody>
          <a:bodyPr/>
          <a:lstStyle/>
          <a:p>
            <a:fld id="{CD834DAD-DF98-44E2-A25C-0E8DEB5DEE33}" type="slidenum">
              <a:rPr lang="en-US" smtClean="0"/>
              <a:t>5</a:t>
            </a:fld>
            <a:endParaRPr lang="en-US"/>
          </a:p>
        </p:txBody>
      </p:sp>
    </p:spTree>
    <p:extLst>
      <p:ext uri="{BB962C8B-B14F-4D97-AF65-F5344CB8AC3E}">
        <p14:creationId xmlns:p14="http://schemas.microsoft.com/office/powerpoint/2010/main" val="214910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t>7</a:t>
            </a:fld>
            <a:endParaRPr lang="en-US"/>
          </a:p>
        </p:txBody>
      </p:sp>
    </p:spTree>
    <p:extLst>
      <p:ext uri="{BB962C8B-B14F-4D97-AF65-F5344CB8AC3E}">
        <p14:creationId xmlns:p14="http://schemas.microsoft.com/office/powerpoint/2010/main" val="109978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t>8</a:t>
            </a:fld>
            <a:endParaRPr lang="en-US"/>
          </a:p>
        </p:txBody>
      </p:sp>
    </p:spTree>
    <p:extLst>
      <p:ext uri="{BB962C8B-B14F-4D97-AF65-F5344CB8AC3E}">
        <p14:creationId xmlns:p14="http://schemas.microsoft.com/office/powerpoint/2010/main" val="1802440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 Violet">
    <p:bg>
      <p:bgPr>
        <a:solidFill>
          <a:schemeClr val="tx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C919C681-D431-D96B-6268-9BA8E5D7F86D}"/>
              </a:ext>
            </a:extLst>
          </p:cNvPr>
          <p:cNvSpPr>
            <a:spLocks noGrp="1"/>
          </p:cNvSpPr>
          <p:nvPr>
            <p:ph type="pic" sz="quarter" idx="13"/>
          </p:nvPr>
        </p:nvSpPr>
        <p:spPr>
          <a:xfrm>
            <a:off x="0" y="0"/>
            <a:ext cx="9086850" cy="6858000"/>
          </a:xfrm>
          <a:custGeom>
            <a:avLst/>
            <a:gdLst>
              <a:gd name="connsiteX0" fmla="*/ 4543130 w 9086850"/>
              <a:gd name="connsiteY0" fmla="*/ 2528520 h 6858000"/>
              <a:gd name="connsiteX1" fmla="*/ 4543130 w 9086850"/>
              <a:gd name="connsiteY1" fmla="*/ 6858000 h 6858000"/>
              <a:gd name="connsiteX2" fmla="*/ 213020 w 9086850"/>
              <a:gd name="connsiteY2" fmla="*/ 6858000 h 6858000"/>
              <a:gd name="connsiteX3" fmla="*/ 9086850 w 9086850"/>
              <a:gd name="connsiteY3" fmla="*/ 2527930 h 6858000"/>
              <a:gd name="connsiteX4" fmla="*/ 9086850 w 9086850"/>
              <a:gd name="connsiteY4" fmla="*/ 6858000 h 6858000"/>
              <a:gd name="connsiteX5" fmla="*/ 4756150 w 9086850"/>
              <a:gd name="connsiteY5" fmla="*/ 6858000 h 6858000"/>
              <a:gd name="connsiteX6" fmla="*/ 0 w 9086850"/>
              <a:gd name="connsiteY6" fmla="*/ 0 h 6858000"/>
              <a:gd name="connsiteX7" fmla="*/ 9086850 w 9086850"/>
              <a:gd name="connsiteY7" fmla="*/ 0 h 6858000"/>
              <a:gd name="connsiteX8" fmla="*/ 9086850 w 9086850"/>
              <a:gd name="connsiteY8" fmla="*/ 2527930 h 6858000"/>
              <a:gd name="connsiteX9" fmla="*/ 4543720 w 9086850"/>
              <a:gd name="connsiteY9" fmla="*/ 2527930 h 6858000"/>
              <a:gd name="connsiteX10" fmla="*/ 4543131 w 9086850"/>
              <a:gd name="connsiteY10" fmla="*/ 2527930 h 6858000"/>
              <a:gd name="connsiteX11" fmla="*/ 7071428 w 9086850"/>
              <a:gd name="connsiteY11" fmla="*/ 1 h 6858000"/>
              <a:gd name="connsiteX12" fmla="*/ 4543131 w 9086850"/>
              <a:gd name="connsiteY12" fmla="*/ 1 h 6858000"/>
              <a:gd name="connsiteX13" fmla="*/ 4543131 w 9086850"/>
              <a:gd name="connsiteY13" fmla="*/ 2527930 h 6858000"/>
              <a:gd name="connsiteX14" fmla="*/ 2 w 9086850"/>
              <a:gd name="connsiteY14" fmla="*/ 2527930 h 6858000"/>
              <a:gd name="connsiteX15" fmla="*/ 2528298 w 9086850"/>
              <a:gd name="connsiteY15" fmla="*/ 1 h 6858000"/>
              <a:gd name="connsiteX16" fmla="*/ 1 w 9086850"/>
              <a:gd name="connsiteY16" fmla="*/ 1 h 6858000"/>
              <a:gd name="connsiteX17" fmla="*/ 1 w 9086850"/>
              <a:gd name="connsiteY17" fmla="*/ 2527930 h 6858000"/>
              <a:gd name="connsiteX18" fmla="*/ 0 w 9086850"/>
              <a:gd name="connsiteY18" fmla="*/ 25279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86850" h="6858000">
                <a:moveTo>
                  <a:pt x="4543130" y="2528520"/>
                </a:moveTo>
                <a:lnTo>
                  <a:pt x="4543130" y="6858000"/>
                </a:lnTo>
                <a:lnTo>
                  <a:pt x="213020" y="6858000"/>
                </a:lnTo>
                <a:close/>
                <a:moveTo>
                  <a:pt x="9086850" y="2527930"/>
                </a:moveTo>
                <a:lnTo>
                  <a:pt x="9086850" y="6858000"/>
                </a:lnTo>
                <a:lnTo>
                  <a:pt x="4756150" y="6858000"/>
                </a:lnTo>
                <a:close/>
                <a:moveTo>
                  <a:pt x="0" y="0"/>
                </a:moveTo>
                <a:lnTo>
                  <a:pt x="9086850" y="0"/>
                </a:lnTo>
                <a:lnTo>
                  <a:pt x="9086850" y="2527930"/>
                </a:lnTo>
                <a:lnTo>
                  <a:pt x="4543720" y="2527930"/>
                </a:lnTo>
                <a:lnTo>
                  <a:pt x="4543131" y="2527930"/>
                </a:lnTo>
                <a:lnTo>
                  <a:pt x="7071428" y="1"/>
                </a:lnTo>
                <a:lnTo>
                  <a:pt x="4543131" y="1"/>
                </a:lnTo>
                <a:lnTo>
                  <a:pt x="4543131" y="2527930"/>
                </a:lnTo>
                <a:lnTo>
                  <a:pt x="2" y="2527930"/>
                </a:lnTo>
                <a:lnTo>
                  <a:pt x="2528298" y="1"/>
                </a:lnTo>
                <a:lnTo>
                  <a:pt x="1" y="1"/>
                </a:lnTo>
                <a:lnTo>
                  <a:pt x="1" y="2527930"/>
                </a:lnTo>
                <a:lnTo>
                  <a:pt x="0" y="2527930"/>
                </a:lnTo>
                <a:close/>
              </a:path>
            </a:pathLst>
          </a:custGeom>
          <a:solidFill>
            <a:schemeClr val="bg1">
              <a:lumMod val="75000"/>
            </a:schemeClr>
          </a:solidFill>
        </p:spPr>
        <p:txBody>
          <a:bodyPr wrap="square">
            <a:noAutofit/>
          </a:bodyPr>
          <a:lstStyle>
            <a:lvl1pPr algn="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pic>
        <p:nvPicPr>
          <p:cNvPr id="10" name="Picture 9">
            <a:extLst>
              <a:ext uri="{FF2B5EF4-FFF2-40B4-BE49-F238E27FC236}">
                <a16:creationId xmlns:a16="http://schemas.microsoft.com/office/drawing/2014/main" id="{6A9469F0-EB10-9C49-C8E5-46427D8924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4543131 w 12192000"/>
              <a:gd name="connsiteY0" fmla="*/ 1 h 6858000"/>
              <a:gd name="connsiteX1" fmla="*/ 7071428 w 12192000"/>
              <a:gd name="connsiteY1" fmla="*/ 1 h 6858000"/>
              <a:gd name="connsiteX2" fmla="*/ 4543131 w 12192000"/>
              <a:gd name="connsiteY2" fmla="*/ 2527930 h 6858000"/>
              <a:gd name="connsiteX3" fmla="*/ 1 w 12192000"/>
              <a:gd name="connsiteY3" fmla="*/ 1 h 6858000"/>
              <a:gd name="connsiteX4" fmla="*/ 2528298 w 12192000"/>
              <a:gd name="connsiteY4" fmla="*/ 1 h 6858000"/>
              <a:gd name="connsiteX5" fmla="*/ 2 w 12192000"/>
              <a:gd name="connsiteY5" fmla="*/ 2527930 h 6858000"/>
              <a:gd name="connsiteX6" fmla="*/ 4543131 w 12192000"/>
              <a:gd name="connsiteY6" fmla="*/ 2527930 h 6858000"/>
              <a:gd name="connsiteX7" fmla="*/ 4543720 w 12192000"/>
              <a:gd name="connsiteY7" fmla="*/ 2527930 h 6858000"/>
              <a:gd name="connsiteX8" fmla="*/ 9086850 w 12192000"/>
              <a:gd name="connsiteY8" fmla="*/ 2527930 h 6858000"/>
              <a:gd name="connsiteX9" fmla="*/ 4756150 w 12192000"/>
              <a:gd name="connsiteY9" fmla="*/ 6858000 h 6858000"/>
              <a:gd name="connsiteX10" fmla="*/ 4543130 w 12192000"/>
              <a:gd name="connsiteY10" fmla="*/ 6858000 h 6858000"/>
              <a:gd name="connsiteX11" fmla="*/ 4543130 w 12192000"/>
              <a:gd name="connsiteY11" fmla="*/ 2528520 h 6858000"/>
              <a:gd name="connsiteX12" fmla="*/ 213020 w 12192000"/>
              <a:gd name="connsiteY12" fmla="*/ 6858000 h 6858000"/>
              <a:gd name="connsiteX13" fmla="*/ 0 w 12192000"/>
              <a:gd name="connsiteY13" fmla="*/ 6858000 h 6858000"/>
              <a:gd name="connsiteX14" fmla="*/ 0 w 12192000"/>
              <a:gd name="connsiteY14" fmla="*/ 2527930 h 6858000"/>
              <a:gd name="connsiteX15" fmla="*/ 1 w 12192000"/>
              <a:gd name="connsiteY15" fmla="*/ 2527930 h 6858000"/>
              <a:gd name="connsiteX16" fmla="*/ 9086850 w 12192000"/>
              <a:gd name="connsiteY16" fmla="*/ 0 h 6858000"/>
              <a:gd name="connsiteX17" fmla="*/ 12192000 w 12192000"/>
              <a:gd name="connsiteY17" fmla="*/ 0 h 6858000"/>
              <a:gd name="connsiteX18" fmla="*/ 12192000 w 12192000"/>
              <a:gd name="connsiteY18" fmla="*/ 6858000 h 6858000"/>
              <a:gd name="connsiteX19" fmla="*/ 9086850 w 12192000"/>
              <a:gd name="connsiteY19" fmla="*/ 6858000 h 6858000"/>
              <a:gd name="connsiteX20" fmla="*/ 9086850 w 12192000"/>
              <a:gd name="connsiteY20" fmla="*/ 25279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58000">
                <a:moveTo>
                  <a:pt x="4543131" y="1"/>
                </a:moveTo>
                <a:lnTo>
                  <a:pt x="7071428" y="1"/>
                </a:lnTo>
                <a:lnTo>
                  <a:pt x="4543131" y="2527930"/>
                </a:lnTo>
                <a:close/>
                <a:moveTo>
                  <a:pt x="1" y="1"/>
                </a:moveTo>
                <a:lnTo>
                  <a:pt x="2528298" y="1"/>
                </a:lnTo>
                <a:lnTo>
                  <a:pt x="2" y="2527930"/>
                </a:lnTo>
                <a:lnTo>
                  <a:pt x="4543131" y="2527930"/>
                </a:lnTo>
                <a:lnTo>
                  <a:pt x="4543720" y="2527930"/>
                </a:lnTo>
                <a:lnTo>
                  <a:pt x="9086850" y="2527930"/>
                </a:lnTo>
                <a:lnTo>
                  <a:pt x="4756150" y="6858000"/>
                </a:lnTo>
                <a:lnTo>
                  <a:pt x="4543130" y="6858000"/>
                </a:lnTo>
                <a:lnTo>
                  <a:pt x="4543130" y="2528520"/>
                </a:lnTo>
                <a:lnTo>
                  <a:pt x="213020" y="6858000"/>
                </a:lnTo>
                <a:lnTo>
                  <a:pt x="0" y="6858000"/>
                </a:lnTo>
                <a:lnTo>
                  <a:pt x="0" y="2527930"/>
                </a:lnTo>
                <a:lnTo>
                  <a:pt x="1" y="2527930"/>
                </a:lnTo>
                <a:close/>
                <a:moveTo>
                  <a:pt x="9086850" y="0"/>
                </a:moveTo>
                <a:lnTo>
                  <a:pt x="12192000" y="0"/>
                </a:lnTo>
                <a:lnTo>
                  <a:pt x="12192000" y="6858000"/>
                </a:lnTo>
                <a:lnTo>
                  <a:pt x="9086850" y="6858000"/>
                </a:lnTo>
                <a:lnTo>
                  <a:pt x="9086850" y="2527930"/>
                </a:lnTo>
                <a:close/>
              </a:path>
            </a:pathLst>
          </a:custGeom>
        </p:spPr>
      </p:pic>
      <p:sp>
        <p:nvSpPr>
          <p:cNvPr id="21" name="Text Placeholder 20">
            <a:extLst>
              <a:ext uri="{FF2B5EF4-FFF2-40B4-BE49-F238E27FC236}">
                <a16:creationId xmlns:a16="http://schemas.microsoft.com/office/drawing/2014/main" id="{26710C8F-F662-E483-4A58-96115FBA2559}"/>
              </a:ext>
            </a:extLst>
          </p:cNvPr>
          <p:cNvSpPr>
            <a:spLocks noGrp="1"/>
          </p:cNvSpPr>
          <p:nvPr>
            <p:ph type="body" sz="quarter" idx="14"/>
          </p:nvPr>
        </p:nvSpPr>
        <p:spPr>
          <a:xfrm>
            <a:off x="0" y="0"/>
            <a:ext cx="8147304" cy="6858000"/>
          </a:xfrm>
          <a:gradFill flip="none" rotWithShape="1">
            <a:gsLst>
              <a:gs pos="9000">
                <a:srgbClr val="100522">
                  <a:alpha val="95000"/>
                </a:srgbClr>
              </a:gs>
              <a:gs pos="7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smtClean="0">
                <a:solidFill>
                  <a:schemeClr val="lt1"/>
                </a:solidFill>
                <a:latin typeface="Aptos" panose="020B0004020202020204" pitchFamily="34" charset="0"/>
                <a:ea typeface="Helvetica Neue" panose="02000503000000020004" pitchFamily="2" charset="0"/>
                <a:cs typeface="Helvetica Neue" panose="02000503000000020004" pitchFamily="2" charset="0"/>
              </a:defRPr>
            </a:lvl1pPr>
            <a:lvl2pPr>
              <a:defRPr lang="en-US" sz="1800"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sz="1800">
                <a:solidFill>
                  <a:schemeClr val="lt1"/>
                </a:solidFill>
              </a:defRPr>
            </a:lvl5pPr>
          </a:lstStyle>
          <a:p>
            <a:pPr lvl="0" algn="ctr" defTabSz="457200"/>
            <a:endParaRPr lang="en-US"/>
          </a:p>
        </p:txBody>
      </p: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2349264"/>
            <a:ext cx="6839712" cy="2693301"/>
          </a:xfrm>
        </p:spPr>
        <p:txBody>
          <a:bodyPr anchor="b">
            <a:spAutoFit/>
          </a:bodyPr>
          <a:lstStyle>
            <a:lvl1pPr>
              <a:lnSpc>
                <a:spcPct val="80000"/>
              </a:lnSpc>
              <a:spcBef>
                <a:spcPts val="0"/>
              </a:spcBef>
              <a:defRPr sz="7200" b="0" i="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5703213"/>
            <a:ext cx="6839712" cy="369332"/>
          </a:xfrm>
        </p:spPr>
        <p:txBody>
          <a:bodyPr lIns="0" tIns="0" rIns="0" bIns="0">
            <a:spAutoFit/>
          </a:bodyPr>
          <a:lstStyle>
            <a:lvl1pPr>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bg2">
              <a:alpha val="99000"/>
            </a:schemeClr>
          </a:solidFill>
        </p:spPr>
        <p:txBody>
          <a:bodyPr anchor="ctr"/>
          <a:lstStyle>
            <a:lvl1pPr algn="ctr">
              <a:defRPr sz="18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14396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Violet) - With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8FF336-AAFE-E5D2-2170-21BC95B5A5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 y="25"/>
            <a:ext cx="12191910" cy="6857949"/>
          </a:xfrm>
          <a:prstGeom prst="rect">
            <a:avLst/>
          </a:prstGeom>
        </p:spPr>
      </p:pic>
      <p:sp>
        <p:nvSpPr>
          <p:cNvPr id="69" name="Picture Placeholder 68">
            <a:extLst>
              <a:ext uri="{FF2B5EF4-FFF2-40B4-BE49-F238E27FC236}">
                <a16:creationId xmlns:a16="http://schemas.microsoft.com/office/drawing/2014/main" id="{726E0292-0335-94D1-CF9F-B20F85EAE248}"/>
              </a:ext>
            </a:extLst>
          </p:cNvPr>
          <p:cNvSpPr>
            <a:spLocks noGrp="1"/>
          </p:cNvSpPr>
          <p:nvPr>
            <p:ph type="pic" sz="quarter" idx="10"/>
          </p:nvPr>
        </p:nvSpPr>
        <p:spPr>
          <a:xfrm>
            <a:off x="5330618" y="1"/>
            <a:ext cx="6861382" cy="6857999"/>
          </a:xfrm>
          <a:custGeom>
            <a:avLst/>
            <a:gdLst>
              <a:gd name="connsiteX0" fmla="*/ 6428063 w 6861382"/>
              <a:gd name="connsiteY0" fmla="*/ 6337997 h 6857999"/>
              <a:gd name="connsiteX1" fmla="*/ 6427938 w 6861382"/>
              <a:gd name="connsiteY1" fmla="*/ 6352541 h 6857999"/>
              <a:gd name="connsiteX2" fmla="*/ 6430254 w 6861382"/>
              <a:gd name="connsiteY2" fmla="*/ 6352541 h 6857999"/>
              <a:gd name="connsiteX3" fmla="*/ 6430254 w 6861382"/>
              <a:gd name="connsiteY3" fmla="*/ 6341169 h 6857999"/>
              <a:gd name="connsiteX4" fmla="*/ 6435228 w 6861382"/>
              <a:gd name="connsiteY4" fmla="*/ 6352541 h 6857999"/>
              <a:gd name="connsiteX5" fmla="*/ 6437384 w 6861382"/>
              <a:gd name="connsiteY5" fmla="*/ 6352541 h 6857999"/>
              <a:gd name="connsiteX6" fmla="*/ 6442388 w 6861382"/>
              <a:gd name="connsiteY6" fmla="*/ 6341169 h 6857999"/>
              <a:gd name="connsiteX7" fmla="*/ 6442388 w 6861382"/>
              <a:gd name="connsiteY7" fmla="*/ 6352541 h 6857999"/>
              <a:gd name="connsiteX8" fmla="*/ 6444673 w 6861382"/>
              <a:gd name="connsiteY8" fmla="*/ 6352541 h 6857999"/>
              <a:gd name="connsiteX9" fmla="*/ 6444673 w 6861382"/>
              <a:gd name="connsiteY9" fmla="*/ 6337997 h 6857999"/>
              <a:gd name="connsiteX10" fmla="*/ 6441543 w 6861382"/>
              <a:gd name="connsiteY10" fmla="*/ 6337997 h 6857999"/>
              <a:gd name="connsiteX11" fmla="*/ 6436413 w 6861382"/>
              <a:gd name="connsiteY11" fmla="*/ 6349743 h 6857999"/>
              <a:gd name="connsiteX12" fmla="*/ 6431193 w 6861382"/>
              <a:gd name="connsiteY12" fmla="*/ 6337997 h 6857999"/>
              <a:gd name="connsiteX13" fmla="*/ 6415586 w 6861382"/>
              <a:gd name="connsiteY13" fmla="*/ 6337997 h 6857999"/>
              <a:gd name="connsiteX14" fmla="*/ 6415586 w 6861382"/>
              <a:gd name="connsiteY14" fmla="*/ 6340050 h 6857999"/>
              <a:gd name="connsiteX15" fmla="*/ 6419933 w 6861382"/>
              <a:gd name="connsiteY15" fmla="*/ 6340050 h 6857999"/>
              <a:gd name="connsiteX16" fmla="*/ 6419933 w 6861382"/>
              <a:gd name="connsiteY16" fmla="*/ 6352476 h 6857999"/>
              <a:gd name="connsiteX17" fmla="*/ 6422246 w 6861382"/>
              <a:gd name="connsiteY17" fmla="*/ 6352476 h 6857999"/>
              <a:gd name="connsiteX18" fmla="*/ 6422246 w 6861382"/>
              <a:gd name="connsiteY18" fmla="*/ 6340050 h 6857999"/>
              <a:gd name="connsiteX19" fmla="*/ 6426565 w 6861382"/>
              <a:gd name="connsiteY19" fmla="*/ 6340050 h 6857999"/>
              <a:gd name="connsiteX20" fmla="*/ 6426565 w 6861382"/>
              <a:gd name="connsiteY20" fmla="*/ 6337997 h 6857999"/>
              <a:gd name="connsiteX21" fmla="*/ 6342867 w 6861382"/>
              <a:gd name="connsiteY21" fmla="*/ 6134387 h 6857999"/>
              <a:gd name="connsiteX22" fmla="*/ 6408313 w 6861382"/>
              <a:gd name="connsiteY22" fmla="*/ 6199833 h 6857999"/>
              <a:gd name="connsiteX23" fmla="*/ 6408313 w 6861382"/>
              <a:gd name="connsiteY23" fmla="*/ 6134387 h 6857999"/>
              <a:gd name="connsiteX24" fmla="*/ 6219247 w 6861382"/>
              <a:gd name="connsiteY24" fmla="*/ 6134387 h 6857999"/>
              <a:gd name="connsiteX25" fmla="*/ 6401042 w 6861382"/>
              <a:gd name="connsiteY25" fmla="*/ 6316182 h 6857999"/>
              <a:gd name="connsiteX26" fmla="*/ 6401042 w 6861382"/>
              <a:gd name="connsiteY26" fmla="*/ 6255052 h 6857999"/>
              <a:gd name="connsiteX27" fmla="*/ 6280369 w 6861382"/>
              <a:gd name="connsiteY27" fmla="*/ 6134387 h 6857999"/>
              <a:gd name="connsiteX28" fmla="*/ 5991199 w 6861382"/>
              <a:gd name="connsiteY28" fmla="*/ 5942692 h 6857999"/>
              <a:gd name="connsiteX29" fmla="*/ 6093258 w 6861382"/>
              <a:gd name="connsiteY29" fmla="*/ 5942692 h 6857999"/>
              <a:gd name="connsiteX30" fmla="*/ 6127278 w 6861382"/>
              <a:gd name="connsiteY30" fmla="*/ 5976730 h 6857999"/>
              <a:gd name="connsiteX31" fmla="*/ 6093258 w 6861382"/>
              <a:gd name="connsiteY31" fmla="*/ 6010769 h 6857999"/>
              <a:gd name="connsiteX32" fmla="*/ 5997037 w 6861382"/>
              <a:gd name="connsiteY32" fmla="*/ 6010769 h 6857999"/>
              <a:gd name="connsiteX33" fmla="*/ 5991199 w 6861382"/>
              <a:gd name="connsiteY33" fmla="*/ 6004917 h 6857999"/>
              <a:gd name="connsiteX34" fmla="*/ 6182888 w 6861382"/>
              <a:gd name="connsiteY34" fmla="*/ 5901690 h 6857999"/>
              <a:gd name="connsiteX35" fmla="*/ 6182888 w 6861382"/>
              <a:gd name="connsiteY35" fmla="*/ 6119844 h 6857999"/>
              <a:gd name="connsiteX36" fmla="*/ 6291967 w 6861382"/>
              <a:gd name="connsiteY36" fmla="*/ 6010798 h 6857999"/>
              <a:gd name="connsiteX37" fmla="*/ 6401042 w 6861382"/>
              <a:gd name="connsiteY37" fmla="*/ 6119844 h 6857999"/>
              <a:gd name="connsiteX38" fmla="*/ 6401042 w 6861382"/>
              <a:gd name="connsiteY38" fmla="*/ 5901690 h 6857999"/>
              <a:gd name="connsiteX39" fmla="*/ 6291967 w 6861382"/>
              <a:gd name="connsiteY39" fmla="*/ 6010735 h 6857999"/>
              <a:gd name="connsiteX40" fmla="*/ 6182888 w 6861382"/>
              <a:gd name="connsiteY40" fmla="*/ 5901690 h 6857999"/>
              <a:gd name="connsiteX41" fmla="*/ 0 w 6861382"/>
              <a:gd name="connsiteY41" fmla="*/ 0 h 6857999"/>
              <a:gd name="connsiteX42" fmla="*/ 19050 w 6861382"/>
              <a:gd name="connsiteY42" fmla="*/ 0 h 6857999"/>
              <a:gd name="connsiteX43" fmla="*/ 6842332 w 6861382"/>
              <a:gd name="connsiteY43" fmla="*/ 0 h 6857999"/>
              <a:gd name="connsiteX44" fmla="*/ 6861382 w 6861382"/>
              <a:gd name="connsiteY44" fmla="*/ 0 h 6857999"/>
              <a:gd name="connsiteX45" fmla="*/ 6861382 w 6861382"/>
              <a:gd name="connsiteY45" fmla="*/ 6857999 h 6857999"/>
              <a:gd name="connsiteX46" fmla="*/ 6842332 w 6861382"/>
              <a:gd name="connsiteY46" fmla="*/ 6838906 h 6857999"/>
              <a:gd name="connsiteX47" fmla="*/ 6842332 w 6861382"/>
              <a:gd name="connsiteY47" fmla="*/ 6857999 h 6857999"/>
              <a:gd name="connsiteX48" fmla="*/ 6338029 w 6861382"/>
              <a:gd name="connsiteY48" fmla="*/ 6352541 h 6857999"/>
              <a:gd name="connsiteX49" fmla="*/ 6371955 w 6861382"/>
              <a:gd name="connsiteY49" fmla="*/ 6352541 h 6857999"/>
              <a:gd name="connsiteX50" fmla="*/ 6190160 w 6861382"/>
              <a:gd name="connsiteY50" fmla="*/ 6170746 h 6857999"/>
              <a:gd name="connsiteX51" fmla="*/ 6190160 w 6861382"/>
              <a:gd name="connsiteY51" fmla="*/ 6204334 h 6857999"/>
              <a:gd name="connsiteX52" fmla="*/ 6168345 w 6861382"/>
              <a:gd name="connsiteY52" fmla="*/ 6182469 h 6857999"/>
              <a:gd name="connsiteX53" fmla="*/ 6168345 w 6861382"/>
              <a:gd name="connsiteY53" fmla="*/ 6134387 h 6857999"/>
              <a:gd name="connsiteX54" fmla="*/ 6120373 w 6861382"/>
              <a:gd name="connsiteY54" fmla="*/ 6134387 h 6857999"/>
              <a:gd name="connsiteX55" fmla="*/ 6037942 w 6861382"/>
              <a:gd name="connsiteY55" fmla="*/ 6051767 h 6857999"/>
              <a:gd name="connsiteX56" fmla="*/ 6093258 w 6861382"/>
              <a:gd name="connsiteY56" fmla="*/ 6051767 h 6857999"/>
              <a:gd name="connsiteX57" fmla="*/ 6100063 w 6861382"/>
              <a:gd name="connsiteY57" fmla="*/ 6051427 h 6857999"/>
              <a:gd name="connsiteX58" fmla="*/ 6168047 w 6861382"/>
              <a:gd name="connsiteY58" fmla="*/ 5970144 h 6857999"/>
              <a:gd name="connsiteX59" fmla="*/ 6100063 w 6861382"/>
              <a:gd name="connsiteY59" fmla="*/ 5902123 h 6857999"/>
              <a:gd name="connsiteX60" fmla="*/ 6100063 w 6861382"/>
              <a:gd name="connsiteY60" fmla="*/ 5902030 h 6857999"/>
              <a:gd name="connsiteX61" fmla="*/ 6093258 w 6861382"/>
              <a:gd name="connsiteY61" fmla="*/ 5901690 h 6857999"/>
              <a:gd name="connsiteX62" fmla="*/ 5950191 w 6861382"/>
              <a:gd name="connsiteY62" fmla="*/ 5901690 h 6857999"/>
              <a:gd name="connsiteX63" fmla="*/ 5950191 w 6861382"/>
              <a:gd name="connsiteY63" fmla="*/ 596381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861382" h="6857999">
                <a:moveTo>
                  <a:pt x="6428063" y="6337997"/>
                </a:moveTo>
                <a:lnTo>
                  <a:pt x="6427938" y="6352541"/>
                </a:lnTo>
                <a:lnTo>
                  <a:pt x="6430254" y="6352541"/>
                </a:lnTo>
                <a:lnTo>
                  <a:pt x="6430254" y="6341169"/>
                </a:lnTo>
                <a:lnTo>
                  <a:pt x="6435228" y="6352541"/>
                </a:lnTo>
                <a:lnTo>
                  <a:pt x="6437384" y="6352541"/>
                </a:lnTo>
                <a:lnTo>
                  <a:pt x="6442388" y="6341169"/>
                </a:lnTo>
                <a:lnTo>
                  <a:pt x="6442388" y="6352541"/>
                </a:lnTo>
                <a:lnTo>
                  <a:pt x="6444673" y="6352541"/>
                </a:lnTo>
                <a:lnTo>
                  <a:pt x="6444673" y="6337997"/>
                </a:lnTo>
                <a:lnTo>
                  <a:pt x="6441543" y="6337997"/>
                </a:lnTo>
                <a:lnTo>
                  <a:pt x="6436413" y="6349743"/>
                </a:lnTo>
                <a:lnTo>
                  <a:pt x="6431193" y="6337997"/>
                </a:lnTo>
                <a:close/>
                <a:moveTo>
                  <a:pt x="6415586" y="6337997"/>
                </a:moveTo>
                <a:lnTo>
                  <a:pt x="6415586" y="6340050"/>
                </a:lnTo>
                <a:lnTo>
                  <a:pt x="6419933" y="6340050"/>
                </a:lnTo>
                <a:lnTo>
                  <a:pt x="6419933" y="6352476"/>
                </a:lnTo>
                <a:lnTo>
                  <a:pt x="6422246" y="6352476"/>
                </a:lnTo>
                <a:lnTo>
                  <a:pt x="6422246" y="6340050"/>
                </a:lnTo>
                <a:lnTo>
                  <a:pt x="6426565" y="6340050"/>
                </a:lnTo>
                <a:lnTo>
                  <a:pt x="6426565" y="6337997"/>
                </a:lnTo>
                <a:close/>
                <a:moveTo>
                  <a:pt x="6342867" y="6134387"/>
                </a:moveTo>
                <a:lnTo>
                  <a:pt x="6408313" y="6199833"/>
                </a:lnTo>
                <a:lnTo>
                  <a:pt x="6408313" y="6134387"/>
                </a:lnTo>
                <a:close/>
                <a:moveTo>
                  <a:pt x="6219247" y="6134387"/>
                </a:moveTo>
                <a:lnTo>
                  <a:pt x="6401042" y="6316182"/>
                </a:lnTo>
                <a:lnTo>
                  <a:pt x="6401042" y="6255052"/>
                </a:lnTo>
                <a:lnTo>
                  <a:pt x="6280369" y="6134387"/>
                </a:lnTo>
                <a:close/>
                <a:moveTo>
                  <a:pt x="5991199" y="5942692"/>
                </a:moveTo>
                <a:lnTo>
                  <a:pt x="6093258" y="5942692"/>
                </a:lnTo>
                <a:cubicBezTo>
                  <a:pt x="6112047" y="5942692"/>
                  <a:pt x="6127278" y="5957932"/>
                  <a:pt x="6127278" y="5976730"/>
                </a:cubicBezTo>
                <a:cubicBezTo>
                  <a:pt x="6127278" y="5995528"/>
                  <a:pt x="6112047" y="6010769"/>
                  <a:pt x="6093258" y="6010769"/>
                </a:cubicBezTo>
                <a:lnTo>
                  <a:pt x="5997037" y="6010769"/>
                </a:lnTo>
                <a:lnTo>
                  <a:pt x="5991199" y="6004917"/>
                </a:lnTo>
                <a:close/>
                <a:moveTo>
                  <a:pt x="6182888" y="5901690"/>
                </a:moveTo>
                <a:lnTo>
                  <a:pt x="6182888" y="6119844"/>
                </a:lnTo>
                <a:cubicBezTo>
                  <a:pt x="6243118" y="6119844"/>
                  <a:pt x="6291949" y="6071029"/>
                  <a:pt x="6291967" y="6010798"/>
                </a:cubicBezTo>
                <a:cubicBezTo>
                  <a:pt x="6291982" y="6071029"/>
                  <a:pt x="6340812" y="6119844"/>
                  <a:pt x="6401042" y="6119844"/>
                </a:cubicBezTo>
                <a:lnTo>
                  <a:pt x="6401042" y="5901690"/>
                </a:lnTo>
                <a:cubicBezTo>
                  <a:pt x="6340812" y="5901690"/>
                  <a:pt x="6291982" y="5950505"/>
                  <a:pt x="6291967" y="6010735"/>
                </a:cubicBezTo>
                <a:cubicBezTo>
                  <a:pt x="6291949" y="5950505"/>
                  <a:pt x="6243118" y="5901690"/>
                  <a:pt x="6182888" y="5901690"/>
                </a:cubicBezTo>
                <a:close/>
                <a:moveTo>
                  <a:pt x="0" y="0"/>
                </a:moveTo>
                <a:lnTo>
                  <a:pt x="19050" y="0"/>
                </a:lnTo>
                <a:lnTo>
                  <a:pt x="6842332" y="0"/>
                </a:lnTo>
                <a:lnTo>
                  <a:pt x="6861382" y="0"/>
                </a:lnTo>
                <a:lnTo>
                  <a:pt x="6861382" y="6857999"/>
                </a:lnTo>
                <a:lnTo>
                  <a:pt x="6842332" y="6838906"/>
                </a:lnTo>
                <a:lnTo>
                  <a:pt x="6842332" y="6857999"/>
                </a:lnTo>
                <a:lnTo>
                  <a:pt x="6338029" y="6352541"/>
                </a:lnTo>
                <a:lnTo>
                  <a:pt x="6371955" y="6352541"/>
                </a:lnTo>
                <a:lnTo>
                  <a:pt x="6190160" y="6170746"/>
                </a:lnTo>
                <a:lnTo>
                  <a:pt x="6190160" y="6204334"/>
                </a:lnTo>
                <a:lnTo>
                  <a:pt x="6168345" y="6182469"/>
                </a:lnTo>
                <a:lnTo>
                  <a:pt x="6168345" y="6134387"/>
                </a:lnTo>
                <a:lnTo>
                  <a:pt x="6120373" y="6134387"/>
                </a:lnTo>
                <a:lnTo>
                  <a:pt x="6037942" y="6051767"/>
                </a:lnTo>
                <a:lnTo>
                  <a:pt x="6093258" y="6051767"/>
                </a:lnTo>
                <a:cubicBezTo>
                  <a:pt x="6095546" y="6051767"/>
                  <a:pt x="6097804" y="6051767"/>
                  <a:pt x="6100063" y="6051427"/>
                </a:cubicBezTo>
                <a:cubicBezTo>
                  <a:pt x="6141268" y="6047766"/>
                  <a:pt x="6171705" y="6011372"/>
                  <a:pt x="6168047" y="5970144"/>
                </a:cubicBezTo>
                <a:cubicBezTo>
                  <a:pt x="6164835" y="5933990"/>
                  <a:pt x="6136196" y="5905334"/>
                  <a:pt x="6100063" y="5902123"/>
                </a:cubicBezTo>
                <a:lnTo>
                  <a:pt x="6100063" y="5902030"/>
                </a:lnTo>
                <a:cubicBezTo>
                  <a:pt x="6097804" y="5901817"/>
                  <a:pt x="6095546" y="5901690"/>
                  <a:pt x="6093258" y="5901690"/>
                </a:cubicBezTo>
                <a:lnTo>
                  <a:pt x="5950191" y="5901690"/>
                </a:lnTo>
                <a:lnTo>
                  <a:pt x="5950191" y="5963815"/>
                </a:lnTo>
                <a:close/>
              </a:path>
            </a:pathLst>
          </a:custGeom>
          <a:solidFill>
            <a:schemeClr val="bg1">
              <a:lumMod val="75000"/>
            </a:schemeClr>
          </a:solidFill>
        </p:spPr>
        <p:txBody>
          <a:bodyPr wrap="square" anchor="ctr">
            <a:noAutofit/>
          </a:bodyPr>
          <a:lstStyle>
            <a:lvl1pPr algn="ctr">
              <a:defRPr>
                <a:latin typeface="Aptos" panose="020B0004020202020204" pitchFamily="34" charset="0"/>
              </a:defRPr>
            </a:lvl1pPr>
          </a:lstStyle>
          <a:p>
            <a:endParaRPr lang="en-US"/>
          </a:p>
        </p:txBody>
      </p:sp>
      <p:sp>
        <p:nvSpPr>
          <p:cNvPr id="70" name="Title 1">
            <a:extLst>
              <a:ext uri="{FF2B5EF4-FFF2-40B4-BE49-F238E27FC236}">
                <a16:creationId xmlns:a16="http://schemas.microsoft.com/office/drawing/2014/main" id="{5C0ABF1D-6494-6CB7-B136-5EDBA23436B3}"/>
              </a:ext>
            </a:extLst>
          </p:cNvPr>
          <p:cNvSpPr>
            <a:spLocks noGrp="1"/>
          </p:cNvSpPr>
          <p:nvPr>
            <p:ph type="ctrTitle" hasCustomPrompt="1"/>
          </p:nvPr>
        </p:nvSpPr>
        <p:spPr>
          <a:xfrm>
            <a:off x="457200" y="2050676"/>
            <a:ext cx="5638799" cy="2437590"/>
          </a:xfrm>
          <a:prstGeom prst="rect">
            <a:avLst/>
          </a:prstGeom>
        </p:spPr>
        <p:txBody>
          <a:bodyPr lIns="0" tIns="0" rIns="0" bIns="0" anchor="b" anchorCtr="0">
            <a:noAutofit/>
          </a:bodyPr>
          <a:lstStyle>
            <a:lvl1pPr algn="l">
              <a:lnSpc>
                <a:spcPct val="80000"/>
              </a:lnSpc>
              <a:defRPr sz="6000" b="1" cap="none" baseline="0">
                <a:solidFill>
                  <a:srgbClr val="B465FF"/>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71" name="Subtitle 2">
            <a:extLst>
              <a:ext uri="{FF2B5EF4-FFF2-40B4-BE49-F238E27FC236}">
                <a16:creationId xmlns:a16="http://schemas.microsoft.com/office/drawing/2014/main" id="{00B468B2-B251-9283-11CF-F3B8885DF1E0}"/>
              </a:ext>
            </a:extLst>
          </p:cNvPr>
          <p:cNvSpPr>
            <a:spLocks noGrp="1"/>
          </p:cNvSpPr>
          <p:nvPr>
            <p:ph type="subTitle" idx="1" hasCustomPrompt="1"/>
          </p:nvPr>
        </p:nvSpPr>
        <p:spPr>
          <a:xfrm>
            <a:off x="457200" y="4733992"/>
            <a:ext cx="5638799" cy="369332"/>
          </a:xfrm>
          <a:prstGeom prst="rect">
            <a:avLst/>
          </a:prstGeom>
        </p:spPr>
        <p:txBody>
          <a:bodyPr wrap="square"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2" name="Graphic 1">
            <a:extLst>
              <a:ext uri="{FF2B5EF4-FFF2-40B4-BE49-F238E27FC236}">
                <a16:creationId xmlns:a16="http://schemas.microsoft.com/office/drawing/2014/main" id="{2C66566E-95AE-5F67-9597-F3825A18CC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80809" y="5904484"/>
            <a:ext cx="500329" cy="448056"/>
          </a:xfrm>
          <a:prstGeom prst="rect">
            <a:avLst/>
          </a:prstGeom>
        </p:spPr>
      </p:pic>
    </p:spTree>
    <p:extLst>
      <p:ext uri="{BB962C8B-B14F-4D97-AF65-F5344CB8AC3E}">
        <p14:creationId xmlns:p14="http://schemas.microsoft.com/office/powerpoint/2010/main" val="55137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Aqua) - With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1F967C-795D-2F85-9A00-E5A2B199E49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69" name="Picture Placeholder 68">
            <a:extLst>
              <a:ext uri="{FF2B5EF4-FFF2-40B4-BE49-F238E27FC236}">
                <a16:creationId xmlns:a16="http://schemas.microsoft.com/office/drawing/2014/main" id="{726E0292-0335-94D1-CF9F-B20F85EAE248}"/>
              </a:ext>
            </a:extLst>
          </p:cNvPr>
          <p:cNvSpPr>
            <a:spLocks noGrp="1"/>
          </p:cNvSpPr>
          <p:nvPr>
            <p:ph type="pic" sz="quarter" idx="10"/>
          </p:nvPr>
        </p:nvSpPr>
        <p:spPr>
          <a:xfrm>
            <a:off x="5330618" y="1"/>
            <a:ext cx="6861382" cy="6857999"/>
          </a:xfrm>
          <a:custGeom>
            <a:avLst/>
            <a:gdLst>
              <a:gd name="connsiteX0" fmla="*/ 6428063 w 6861382"/>
              <a:gd name="connsiteY0" fmla="*/ 6337997 h 6857999"/>
              <a:gd name="connsiteX1" fmla="*/ 6427938 w 6861382"/>
              <a:gd name="connsiteY1" fmla="*/ 6352541 h 6857999"/>
              <a:gd name="connsiteX2" fmla="*/ 6430254 w 6861382"/>
              <a:gd name="connsiteY2" fmla="*/ 6352541 h 6857999"/>
              <a:gd name="connsiteX3" fmla="*/ 6430254 w 6861382"/>
              <a:gd name="connsiteY3" fmla="*/ 6341169 h 6857999"/>
              <a:gd name="connsiteX4" fmla="*/ 6435228 w 6861382"/>
              <a:gd name="connsiteY4" fmla="*/ 6352541 h 6857999"/>
              <a:gd name="connsiteX5" fmla="*/ 6437384 w 6861382"/>
              <a:gd name="connsiteY5" fmla="*/ 6352541 h 6857999"/>
              <a:gd name="connsiteX6" fmla="*/ 6442388 w 6861382"/>
              <a:gd name="connsiteY6" fmla="*/ 6341169 h 6857999"/>
              <a:gd name="connsiteX7" fmla="*/ 6442388 w 6861382"/>
              <a:gd name="connsiteY7" fmla="*/ 6352541 h 6857999"/>
              <a:gd name="connsiteX8" fmla="*/ 6444673 w 6861382"/>
              <a:gd name="connsiteY8" fmla="*/ 6352541 h 6857999"/>
              <a:gd name="connsiteX9" fmla="*/ 6444673 w 6861382"/>
              <a:gd name="connsiteY9" fmla="*/ 6337997 h 6857999"/>
              <a:gd name="connsiteX10" fmla="*/ 6441543 w 6861382"/>
              <a:gd name="connsiteY10" fmla="*/ 6337997 h 6857999"/>
              <a:gd name="connsiteX11" fmla="*/ 6436413 w 6861382"/>
              <a:gd name="connsiteY11" fmla="*/ 6349743 h 6857999"/>
              <a:gd name="connsiteX12" fmla="*/ 6431193 w 6861382"/>
              <a:gd name="connsiteY12" fmla="*/ 6337997 h 6857999"/>
              <a:gd name="connsiteX13" fmla="*/ 6415586 w 6861382"/>
              <a:gd name="connsiteY13" fmla="*/ 6337997 h 6857999"/>
              <a:gd name="connsiteX14" fmla="*/ 6415586 w 6861382"/>
              <a:gd name="connsiteY14" fmla="*/ 6340050 h 6857999"/>
              <a:gd name="connsiteX15" fmla="*/ 6419933 w 6861382"/>
              <a:gd name="connsiteY15" fmla="*/ 6340050 h 6857999"/>
              <a:gd name="connsiteX16" fmla="*/ 6419933 w 6861382"/>
              <a:gd name="connsiteY16" fmla="*/ 6352476 h 6857999"/>
              <a:gd name="connsiteX17" fmla="*/ 6422246 w 6861382"/>
              <a:gd name="connsiteY17" fmla="*/ 6352476 h 6857999"/>
              <a:gd name="connsiteX18" fmla="*/ 6422246 w 6861382"/>
              <a:gd name="connsiteY18" fmla="*/ 6340050 h 6857999"/>
              <a:gd name="connsiteX19" fmla="*/ 6426565 w 6861382"/>
              <a:gd name="connsiteY19" fmla="*/ 6340050 h 6857999"/>
              <a:gd name="connsiteX20" fmla="*/ 6426565 w 6861382"/>
              <a:gd name="connsiteY20" fmla="*/ 6337997 h 6857999"/>
              <a:gd name="connsiteX21" fmla="*/ 6342867 w 6861382"/>
              <a:gd name="connsiteY21" fmla="*/ 6134387 h 6857999"/>
              <a:gd name="connsiteX22" fmla="*/ 6408313 w 6861382"/>
              <a:gd name="connsiteY22" fmla="*/ 6199833 h 6857999"/>
              <a:gd name="connsiteX23" fmla="*/ 6408313 w 6861382"/>
              <a:gd name="connsiteY23" fmla="*/ 6134387 h 6857999"/>
              <a:gd name="connsiteX24" fmla="*/ 6219247 w 6861382"/>
              <a:gd name="connsiteY24" fmla="*/ 6134387 h 6857999"/>
              <a:gd name="connsiteX25" fmla="*/ 6401042 w 6861382"/>
              <a:gd name="connsiteY25" fmla="*/ 6316182 h 6857999"/>
              <a:gd name="connsiteX26" fmla="*/ 6401042 w 6861382"/>
              <a:gd name="connsiteY26" fmla="*/ 6255052 h 6857999"/>
              <a:gd name="connsiteX27" fmla="*/ 6280369 w 6861382"/>
              <a:gd name="connsiteY27" fmla="*/ 6134387 h 6857999"/>
              <a:gd name="connsiteX28" fmla="*/ 5991199 w 6861382"/>
              <a:gd name="connsiteY28" fmla="*/ 5942692 h 6857999"/>
              <a:gd name="connsiteX29" fmla="*/ 6093258 w 6861382"/>
              <a:gd name="connsiteY29" fmla="*/ 5942692 h 6857999"/>
              <a:gd name="connsiteX30" fmla="*/ 6127278 w 6861382"/>
              <a:gd name="connsiteY30" fmla="*/ 5976730 h 6857999"/>
              <a:gd name="connsiteX31" fmla="*/ 6093258 w 6861382"/>
              <a:gd name="connsiteY31" fmla="*/ 6010769 h 6857999"/>
              <a:gd name="connsiteX32" fmla="*/ 5997037 w 6861382"/>
              <a:gd name="connsiteY32" fmla="*/ 6010769 h 6857999"/>
              <a:gd name="connsiteX33" fmla="*/ 5991199 w 6861382"/>
              <a:gd name="connsiteY33" fmla="*/ 6004917 h 6857999"/>
              <a:gd name="connsiteX34" fmla="*/ 6182888 w 6861382"/>
              <a:gd name="connsiteY34" fmla="*/ 5901690 h 6857999"/>
              <a:gd name="connsiteX35" fmla="*/ 6182888 w 6861382"/>
              <a:gd name="connsiteY35" fmla="*/ 6119844 h 6857999"/>
              <a:gd name="connsiteX36" fmla="*/ 6291967 w 6861382"/>
              <a:gd name="connsiteY36" fmla="*/ 6010798 h 6857999"/>
              <a:gd name="connsiteX37" fmla="*/ 6401042 w 6861382"/>
              <a:gd name="connsiteY37" fmla="*/ 6119844 h 6857999"/>
              <a:gd name="connsiteX38" fmla="*/ 6401042 w 6861382"/>
              <a:gd name="connsiteY38" fmla="*/ 5901690 h 6857999"/>
              <a:gd name="connsiteX39" fmla="*/ 6291967 w 6861382"/>
              <a:gd name="connsiteY39" fmla="*/ 6010735 h 6857999"/>
              <a:gd name="connsiteX40" fmla="*/ 6182888 w 6861382"/>
              <a:gd name="connsiteY40" fmla="*/ 5901690 h 6857999"/>
              <a:gd name="connsiteX41" fmla="*/ 0 w 6861382"/>
              <a:gd name="connsiteY41" fmla="*/ 0 h 6857999"/>
              <a:gd name="connsiteX42" fmla="*/ 19050 w 6861382"/>
              <a:gd name="connsiteY42" fmla="*/ 0 h 6857999"/>
              <a:gd name="connsiteX43" fmla="*/ 6842332 w 6861382"/>
              <a:gd name="connsiteY43" fmla="*/ 0 h 6857999"/>
              <a:gd name="connsiteX44" fmla="*/ 6861382 w 6861382"/>
              <a:gd name="connsiteY44" fmla="*/ 0 h 6857999"/>
              <a:gd name="connsiteX45" fmla="*/ 6861382 w 6861382"/>
              <a:gd name="connsiteY45" fmla="*/ 6857999 h 6857999"/>
              <a:gd name="connsiteX46" fmla="*/ 6842332 w 6861382"/>
              <a:gd name="connsiteY46" fmla="*/ 6838906 h 6857999"/>
              <a:gd name="connsiteX47" fmla="*/ 6842332 w 6861382"/>
              <a:gd name="connsiteY47" fmla="*/ 6857999 h 6857999"/>
              <a:gd name="connsiteX48" fmla="*/ 6338029 w 6861382"/>
              <a:gd name="connsiteY48" fmla="*/ 6352541 h 6857999"/>
              <a:gd name="connsiteX49" fmla="*/ 6371955 w 6861382"/>
              <a:gd name="connsiteY49" fmla="*/ 6352541 h 6857999"/>
              <a:gd name="connsiteX50" fmla="*/ 6190160 w 6861382"/>
              <a:gd name="connsiteY50" fmla="*/ 6170746 h 6857999"/>
              <a:gd name="connsiteX51" fmla="*/ 6190160 w 6861382"/>
              <a:gd name="connsiteY51" fmla="*/ 6204334 h 6857999"/>
              <a:gd name="connsiteX52" fmla="*/ 6168345 w 6861382"/>
              <a:gd name="connsiteY52" fmla="*/ 6182469 h 6857999"/>
              <a:gd name="connsiteX53" fmla="*/ 6168345 w 6861382"/>
              <a:gd name="connsiteY53" fmla="*/ 6134387 h 6857999"/>
              <a:gd name="connsiteX54" fmla="*/ 6120373 w 6861382"/>
              <a:gd name="connsiteY54" fmla="*/ 6134387 h 6857999"/>
              <a:gd name="connsiteX55" fmla="*/ 6037942 w 6861382"/>
              <a:gd name="connsiteY55" fmla="*/ 6051767 h 6857999"/>
              <a:gd name="connsiteX56" fmla="*/ 6093258 w 6861382"/>
              <a:gd name="connsiteY56" fmla="*/ 6051767 h 6857999"/>
              <a:gd name="connsiteX57" fmla="*/ 6100063 w 6861382"/>
              <a:gd name="connsiteY57" fmla="*/ 6051427 h 6857999"/>
              <a:gd name="connsiteX58" fmla="*/ 6168047 w 6861382"/>
              <a:gd name="connsiteY58" fmla="*/ 5970144 h 6857999"/>
              <a:gd name="connsiteX59" fmla="*/ 6100063 w 6861382"/>
              <a:gd name="connsiteY59" fmla="*/ 5902123 h 6857999"/>
              <a:gd name="connsiteX60" fmla="*/ 6100063 w 6861382"/>
              <a:gd name="connsiteY60" fmla="*/ 5902030 h 6857999"/>
              <a:gd name="connsiteX61" fmla="*/ 6093258 w 6861382"/>
              <a:gd name="connsiteY61" fmla="*/ 5901690 h 6857999"/>
              <a:gd name="connsiteX62" fmla="*/ 5950191 w 6861382"/>
              <a:gd name="connsiteY62" fmla="*/ 5901690 h 6857999"/>
              <a:gd name="connsiteX63" fmla="*/ 5950191 w 6861382"/>
              <a:gd name="connsiteY63" fmla="*/ 596381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861382" h="6857999">
                <a:moveTo>
                  <a:pt x="6428063" y="6337997"/>
                </a:moveTo>
                <a:lnTo>
                  <a:pt x="6427938" y="6352541"/>
                </a:lnTo>
                <a:lnTo>
                  <a:pt x="6430254" y="6352541"/>
                </a:lnTo>
                <a:lnTo>
                  <a:pt x="6430254" y="6341169"/>
                </a:lnTo>
                <a:lnTo>
                  <a:pt x="6435228" y="6352541"/>
                </a:lnTo>
                <a:lnTo>
                  <a:pt x="6437384" y="6352541"/>
                </a:lnTo>
                <a:lnTo>
                  <a:pt x="6442388" y="6341169"/>
                </a:lnTo>
                <a:lnTo>
                  <a:pt x="6442388" y="6352541"/>
                </a:lnTo>
                <a:lnTo>
                  <a:pt x="6444673" y="6352541"/>
                </a:lnTo>
                <a:lnTo>
                  <a:pt x="6444673" y="6337997"/>
                </a:lnTo>
                <a:lnTo>
                  <a:pt x="6441543" y="6337997"/>
                </a:lnTo>
                <a:lnTo>
                  <a:pt x="6436413" y="6349743"/>
                </a:lnTo>
                <a:lnTo>
                  <a:pt x="6431193" y="6337997"/>
                </a:lnTo>
                <a:close/>
                <a:moveTo>
                  <a:pt x="6415586" y="6337997"/>
                </a:moveTo>
                <a:lnTo>
                  <a:pt x="6415586" y="6340050"/>
                </a:lnTo>
                <a:lnTo>
                  <a:pt x="6419933" y="6340050"/>
                </a:lnTo>
                <a:lnTo>
                  <a:pt x="6419933" y="6352476"/>
                </a:lnTo>
                <a:lnTo>
                  <a:pt x="6422246" y="6352476"/>
                </a:lnTo>
                <a:lnTo>
                  <a:pt x="6422246" y="6340050"/>
                </a:lnTo>
                <a:lnTo>
                  <a:pt x="6426565" y="6340050"/>
                </a:lnTo>
                <a:lnTo>
                  <a:pt x="6426565" y="6337997"/>
                </a:lnTo>
                <a:close/>
                <a:moveTo>
                  <a:pt x="6342867" y="6134387"/>
                </a:moveTo>
                <a:lnTo>
                  <a:pt x="6408313" y="6199833"/>
                </a:lnTo>
                <a:lnTo>
                  <a:pt x="6408313" y="6134387"/>
                </a:lnTo>
                <a:close/>
                <a:moveTo>
                  <a:pt x="6219247" y="6134387"/>
                </a:moveTo>
                <a:lnTo>
                  <a:pt x="6401042" y="6316182"/>
                </a:lnTo>
                <a:lnTo>
                  <a:pt x="6401042" y="6255052"/>
                </a:lnTo>
                <a:lnTo>
                  <a:pt x="6280369" y="6134387"/>
                </a:lnTo>
                <a:close/>
                <a:moveTo>
                  <a:pt x="5991199" y="5942692"/>
                </a:moveTo>
                <a:lnTo>
                  <a:pt x="6093258" y="5942692"/>
                </a:lnTo>
                <a:cubicBezTo>
                  <a:pt x="6112047" y="5942692"/>
                  <a:pt x="6127278" y="5957932"/>
                  <a:pt x="6127278" y="5976730"/>
                </a:cubicBezTo>
                <a:cubicBezTo>
                  <a:pt x="6127278" y="5995528"/>
                  <a:pt x="6112047" y="6010769"/>
                  <a:pt x="6093258" y="6010769"/>
                </a:cubicBezTo>
                <a:lnTo>
                  <a:pt x="5997037" y="6010769"/>
                </a:lnTo>
                <a:lnTo>
                  <a:pt x="5991199" y="6004917"/>
                </a:lnTo>
                <a:close/>
                <a:moveTo>
                  <a:pt x="6182888" y="5901690"/>
                </a:moveTo>
                <a:lnTo>
                  <a:pt x="6182888" y="6119844"/>
                </a:lnTo>
                <a:cubicBezTo>
                  <a:pt x="6243118" y="6119844"/>
                  <a:pt x="6291949" y="6071029"/>
                  <a:pt x="6291967" y="6010798"/>
                </a:cubicBezTo>
                <a:cubicBezTo>
                  <a:pt x="6291982" y="6071029"/>
                  <a:pt x="6340812" y="6119844"/>
                  <a:pt x="6401042" y="6119844"/>
                </a:cubicBezTo>
                <a:lnTo>
                  <a:pt x="6401042" y="5901690"/>
                </a:lnTo>
                <a:cubicBezTo>
                  <a:pt x="6340812" y="5901690"/>
                  <a:pt x="6291982" y="5950505"/>
                  <a:pt x="6291967" y="6010735"/>
                </a:cubicBezTo>
                <a:cubicBezTo>
                  <a:pt x="6291949" y="5950505"/>
                  <a:pt x="6243118" y="5901690"/>
                  <a:pt x="6182888" y="5901690"/>
                </a:cubicBezTo>
                <a:close/>
                <a:moveTo>
                  <a:pt x="0" y="0"/>
                </a:moveTo>
                <a:lnTo>
                  <a:pt x="19050" y="0"/>
                </a:lnTo>
                <a:lnTo>
                  <a:pt x="6842332" y="0"/>
                </a:lnTo>
                <a:lnTo>
                  <a:pt x="6861382" y="0"/>
                </a:lnTo>
                <a:lnTo>
                  <a:pt x="6861382" y="6857999"/>
                </a:lnTo>
                <a:lnTo>
                  <a:pt x="6842332" y="6838906"/>
                </a:lnTo>
                <a:lnTo>
                  <a:pt x="6842332" y="6857999"/>
                </a:lnTo>
                <a:lnTo>
                  <a:pt x="6338029" y="6352541"/>
                </a:lnTo>
                <a:lnTo>
                  <a:pt x="6371955" y="6352541"/>
                </a:lnTo>
                <a:lnTo>
                  <a:pt x="6190160" y="6170746"/>
                </a:lnTo>
                <a:lnTo>
                  <a:pt x="6190160" y="6204334"/>
                </a:lnTo>
                <a:lnTo>
                  <a:pt x="6168345" y="6182469"/>
                </a:lnTo>
                <a:lnTo>
                  <a:pt x="6168345" y="6134387"/>
                </a:lnTo>
                <a:lnTo>
                  <a:pt x="6120373" y="6134387"/>
                </a:lnTo>
                <a:lnTo>
                  <a:pt x="6037942" y="6051767"/>
                </a:lnTo>
                <a:lnTo>
                  <a:pt x="6093258" y="6051767"/>
                </a:lnTo>
                <a:cubicBezTo>
                  <a:pt x="6095546" y="6051767"/>
                  <a:pt x="6097804" y="6051767"/>
                  <a:pt x="6100063" y="6051427"/>
                </a:cubicBezTo>
                <a:cubicBezTo>
                  <a:pt x="6141268" y="6047766"/>
                  <a:pt x="6171705" y="6011372"/>
                  <a:pt x="6168047" y="5970144"/>
                </a:cubicBezTo>
                <a:cubicBezTo>
                  <a:pt x="6164835" y="5933990"/>
                  <a:pt x="6136196" y="5905334"/>
                  <a:pt x="6100063" y="5902123"/>
                </a:cubicBezTo>
                <a:lnTo>
                  <a:pt x="6100063" y="5902030"/>
                </a:lnTo>
                <a:cubicBezTo>
                  <a:pt x="6097804" y="5901817"/>
                  <a:pt x="6095546" y="5901690"/>
                  <a:pt x="6093258" y="5901690"/>
                </a:cubicBezTo>
                <a:lnTo>
                  <a:pt x="5950191" y="5901690"/>
                </a:lnTo>
                <a:lnTo>
                  <a:pt x="5950191" y="5963815"/>
                </a:lnTo>
                <a:close/>
              </a:path>
            </a:pathLst>
          </a:custGeom>
          <a:solidFill>
            <a:schemeClr val="bg1">
              <a:lumMod val="75000"/>
            </a:schemeClr>
          </a:solidFill>
        </p:spPr>
        <p:txBody>
          <a:bodyPr wrap="square" anchor="ctr">
            <a:noAutofit/>
          </a:bodyPr>
          <a:lstStyle>
            <a:lvl1pPr algn="ctr">
              <a:defRPr>
                <a:latin typeface="Aptos" panose="020B0004020202020204" pitchFamily="34" charset="0"/>
              </a:defRPr>
            </a:lvl1pPr>
          </a:lstStyle>
          <a:p>
            <a:endParaRPr lang="en-US"/>
          </a:p>
        </p:txBody>
      </p:sp>
      <p:sp>
        <p:nvSpPr>
          <p:cNvPr id="5" name="Title 1">
            <a:extLst>
              <a:ext uri="{FF2B5EF4-FFF2-40B4-BE49-F238E27FC236}">
                <a16:creationId xmlns:a16="http://schemas.microsoft.com/office/drawing/2014/main" id="{72CC28F0-1F59-D5A7-F5F2-156B4479D0FF}"/>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6" name="Subtitle 2">
            <a:extLst>
              <a:ext uri="{FF2B5EF4-FFF2-40B4-BE49-F238E27FC236}">
                <a16:creationId xmlns:a16="http://schemas.microsoft.com/office/drawing/2014/main" id="{75246D4D-075F-971F-FFBB-D28FC2ED2247}"/>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2" name="Graphic 1">
            <a:extLst>
              <a:ext uri="{FF2B5EF4-FFF2-40B4-BE49-F238E27FC236}">
                <a16:creationId xmlns:a16="http://schemas.microsoft.com/office/drawing/2014/main" id="{DC430041-25E3-077C-8F19-1AA6E7F3DE3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80809" y="5904484"/>
            <a:ext cx="500329" cy="448056"/>
          </a:xfrm>
          <a:prstGeom prst="rect">
            <a:avLst/>
          </a:prstGeom>
        </p:spPr>
      </p:pic>
    </p:spTree>
    <p:extLst>
      <p:ext uri="{BB962C8B-B14F-4D97-AF65-F5344CB8AC3E}">
        <p14:creationId xmlns:p14="http://schemas.microsoft.com/office/powerpoint/2010/main" val="159242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Tangerine) - With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053A54-65D4-918C-3E33-3CB4F77ECB3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3ADA5767-C946-6E2D-DC31-D798CC3ABAD5}"/>
              </a:ext>
            </a:extLst>
          </p:cNvPr>
          <p:cNvSpPr/>
          <p:nvPr userDrawn="1"/>
        </p:nvSpPr>
        <p:spPr>
          <a:xfrm>
            <a:off x="0" y="0"/>
            <a:ext cx="12192000" cy="6858000"/>
          </a:xfrm>
          <a:prstGeom prst="rect">
            <a:avLst/>
          </a:prstGeom>
          <a:gradFill flip="none" rotWithShape="1">
            <a:gsLst>
              <a:gs pos="32000">
                <a:srgbClr val="451409">
                  <a:alpha val="20000"/>
                </a:srgbClr>
              </a:gs>
              <a:gs pos="100000">
                <a:srgbClr val="45140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31" name="Picture Placeholder 30">
            <a:extLst>
              <a:ext uri="{FF2B5EF4-FFF2-40B4-BE49-F238E27FC236}">
                <a16:creationId xmlns:a16="http://schemas.microsoft.com/office/drawing/2014/main" id="{E9EBC814-E842-E314-ABA6-9362784DDD2A}"/>
              </a:ext>
            </a:extLst>
          </p:cNvPr>
          <p:cNvSpPr>
            <a:spLocks noGrp="1" noChangeAspect="1"/>
          </p:cNvSpPr>
          <p:nvPr>
            <p:ph type="pic" sz="quarter" idx="10"/>
          </p:nvPr>
        </p:nvSpPr>
        <p:spPr>
          <a:xfrm>
            <a:off x="6881242" y="-4763"/>
            <a:ext cx="4617721" cy="4617720"/>
          </a:xfrm>
          <a:prstGeom prst="ellipse">
            <a:avLst/>
          </a:prstGeom>
          <a:solidFill>
            <a:schemeClr val="bg1">
              <a:lumMod val="75000"/>
            </a:schemeClr>
          </a:solidFill>
        </p:spPr>
        <p:txBody>
          <a:bodyPr anchor="ctr"/>
          <a:lstStyle>
            <a:lvl1pPr algn="ct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sp>
        <p:nvSpPr>
          <p:cNvPr id="32" name="Title 1">
            <a:extLst>
              <a:ext uri="{FF2B5EF4-FFF2-40B4-BE49-F238E27FC236}">
                <a16:creationId xmlns:a16="http://schemas.microsoft.com/office/drawing/2014/main" id="{F015C149-D06E-73E6-8AA6-50D2BA36AAC9}"/>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33" name="Subtitle 2">
            <a:extLst>
              <a:ext uri="{FF2B5EF4-FFF2-40B4-BE49-F238E27FC236}">
                <a16:creationId xmlns:a16="http://schemas.microsoft.com/office/drawing/2014/main" id="{7F9601E6-F32E-D8EE-07CF-2AB101FE2DEE}"/>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2" name="Graphic 1">
            <a:extLst>
              <a:ext uri="{FF2B5EF4-FFF2-40B4-BE49-F238E27FC236}">
                <a16:creationId xmlns:a16="http://schemas.microsoft.com/office/drawing/2014/main" id="{03D83875-7A47-CC01-FC45-E95D89B305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80809" y="5904484"/>
            <a:ext cx="500329" cy="448056"/>
          </a:xfrm>
          <a:prstGeom prst="rect">
            <a:avLst/>
          </a:prstGeom>
        </p:spPr>
      </p:pic>
    </p:spTree>
    <p:extLst>
      <p:ext uri="{BB962C8B-B14F-4D97-AF65-F5344CB8AC3E}">
        <p14:creationId xmlns:p14="http://schemas.microsoft.com/office/powerpoint/2010/main" val="101621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a:xfrm>
            <a:off x="457200" y="425722"/>
            <a:ext cx="11277600" cy="443198"/>
          </a:xfrm>
        </p:spPr>
        <p:txBody>
          <a:bodyPr/>
          <a:lstStyle>
            <a:lvl1pPr>
              <a:defRPr>
                <a:latin typeface="Aptos" panose="020B0004020202020204" pitchFamily="34" charset="0"/>
              </a:defRPr>
            </a:lvl1pPr>
          </a:lstStyle>
          <a:p>
            <a:r>
              <a:rPr lang="en-US"/>
              <a:t>Click to edit Master title style</a:t>
            </a:r>
          </a:p>
        </p:txBody>
      </p:sp>
      <p:sp>
        <p:nvSpPr>
          <p:cNvPr id="8" name="Text Placeholder 7">
            <a:extLst>
              <a:ext uri="{FF2B5EF4-FFF2-40B4-BE49-F238E27FC236}">
                <a16:creationId xmlns:a16="http://schemas.microsoft.com/office/drawing/2014/main" id="{445A2FF0-7441-7C07-699D-345E41CA8467}"/>
              </a:ext>
            </a:extLst>
          </p:cNvPr>
          <p:cNvSpPr>
            <a:spLocks noGrp="1"/>
          </p:cNvSpPr>
          <p:nvPr>
            <p:ph type="body" sz="quarter" idx="14"/>
          </p:nvPr>
        </p:nvSpPr>
        <p:spPr>
          <a:xfrm>
            <a:off x="4572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AC074920-4DC4-FECB-0598-01AE94BAF3F7}"/>
              </a:ext>
            </a:extLst>
          </p:cNvPr>
          <p:cNvSpPr>
            <a:spLocks noGrp="1"/>
          </p:cNvSpPr>
          <p:nvPr>
            <p:ph type="body" sz="quarter" idx="15"/>
          </p:nvPr>
        </p:nvSpPr>
        <p:spPr>
          <a:xfrm>
            <a:off x="63246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29881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0F0A3E-BBA4-43B8-A931-0C78BD8D8F4A}"/>
              </a:ext>
            </a:extLst>
          </p:cNvPr>
          <p:cNvSpPr>
            <a:spLocks noGrp="1"/>
          </p:cNvSpPr>
          <p:nvPr>
            <p:ph sz="quarter" idx="10"/>
          </p:nvPr>
        </p:nvSpPr>
        <p:spPr>
          <a:xfrm>
            <a:off x="457200" y="1676402"/>
            <a:ext cx="11277600" cy="3962400"/>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vl2pPr>
              <a:defRPr>
                <a:latin typeface="Aptos" panose="020B0004020202020204" pitchFamily="34" charset="0"/>
                <a:ea typeface="Helvetica Neue" panose="02000503000000020004" pitchFamily="2" charset="0"/>
                <a:cs typeface="Helvetica Neue" panose="02000503000000020004" pitchFamily="2" charset="0"/>
              </a:defRPr>
            </a:lvl2pPr>
            <a:lvl3pPr>
              <a:defRPr>
                <a:latin typeface="Aptos" panose="020B0004020202020204" pitchFamily="34" charset="0"/>
                <a:ea typeface="Helvetica Neue" panose="02000503000000020004" pitchFamily="2" charset="0"/>
                <a:cs typeface="Helvetica Neue" panose="02000503000000020004" pitchFamily="2" charset="0"/>
              </a:defRPr>
            </a:lvl3pPr>
            <a:lvl4pPr>
              <a:defRPr>
                <a:latin typeface="Aptos" panose="020B0004020202020204" pitchFamily="34" charset="0"/>
                <a:ea typeface="Helvetica Neue" panose="02000503000000020004" pitchFamily="2" charset="0"/>
                <a:cs typeface="Helvetica Neue" panose="02000503000000020004" pitchFamily="2" charset="0"/>
              </a:defRPr>
            </a:lvl4pPr>
            <a:lvl5pPr>
              <a:defRPr>
                <a:latin typeface="Aptos" panose="020B0004020202020204" pitchFamily="34" charset="0"/>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113398115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0F0A3E-BBA4-43B8-A931-0C78BD8D8F4A}"/>
              </a:ext>
            </a:extLst>
          </p:cNvPr>
          <p:cNvSpPr>
            <a:spLocks noGrp="1"/>
          </p:cNvSpPr>
          <p:nvPr>
            <p:ph sz="quarter" idx="10"/>
          </p:nvPr>
        </p:nvSpPr>
        <p:spPr>
          <a:xfrm>
            <a:off x="457200" y="1676402"/>
            <a:ext cx="11277600" cy="3962400"/>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vl2pPr>
              <a:defRPr>
                <a:latin typeface="Aptos" panose="020B0004020202020204" pitchFamily="34" charset="0"/>
                <a:ea typeface="Helvetica Neue" panose="02000503000000020004" pitchFamily="2" charset="0"/>
                <a:cs typeface="Helvetica Neue" panose="02000503000000020004" pitchFamily="2" charset="0"/>
              </a:defRPr>
            </a:lvl2pPr>
            <a:lvl3pPr>
              <a:defRPr>
                <a:latin typeface="Aptos" panose="020B0004020202020204" pitchFamily="34" charset="0"/>
                <a:ea typeface="Helvetica Neue" panose="02000503000000020004" pitchFamily="2" charset="0"/>
                <a:cs typeface="Helvetica Neue" panose="02000503000000020004" pitchFamily="2" charset="0"/>
              </a:defRPr>
            </a:lvl3pPr>
            <a:lvl4pPr>
              <a:defRPr>
                <a:latin typeface="Aptos" panose="020B0004020202020204" pitchFamily="34" charset="0"/>
                <a:ea typeface="Helvetica Neue" panose="02000503000000020004" pitchFamily="2" charset="0"/>
                <a:cs typeface="Helvetica Neue" panose="02000503000000020004" pitchFamily="2" charset="0"/>
              </a:defRPr>
            </a:lvl4pPr>
            <a:lvl5pPr>
              <a:defRPr>
                <a:latin typeface="Aptos" panose="020B0004020202020204" pitchFamily="34" charset="0"/>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23789984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Tree>
    <p:extLst>
      <p:ext uri="{BB962C8B-B14F-4D97-AF65-F5344CB8AC3E}">
        <p14:creationId xmlns:p14="http://schemas.microsoft.com/office/powerpoint/2010/main" val="1843112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a:xfrm>
            <a:off x="457200" y="425722"/>
            <a:ext cx="11277600" cy="443198"/>
          </a:xfrm>
        </p:spPr>
        <p:txBody>
          <a:bodyPr/>
          <a:lstStyle>
            <a:lvl1pPr>
              <a:defRPr>
                <a:latin typeface="Aptos" panose="020B0004020202020204" pitchFamily="34" charset="0"/>
              </a:defRPr>
            </a:lvl1pPr>
          </a:lstStyle>
          <a:p>
            <a:r>
              <a:rPr lang="en-US"/>
              <a:t>Click to edit Master title style</a:t>
            </a:r>
          </a:p>
        </p:txBody>
      </p:sp>
      <p:sp>
        <p:nvSpPr>
          <p:cNvPr id="8" name="Text Placeholder 7">
            <a:extLst>
              <a:ext uri="{FF2B5EF4-FFF2-40B4-BE49-F238E27FC236}">
                <a16:creationId xmlns:a16="http://schemas.microsoft.com/office/drawing/2014/main" id="{445A2FF0-7441-7C07-699D-345E41CA8467}"/>
              </a:ext>
            </a:extLst>
          </p:cNvPr>
          <p:cNvSpPr>
            <a:spLocks noGrp="1"/>
          </p:cNvSpPr>
          <p:nvPr>
            <p:ph type="body" sz="quarter" idx="14"/>
          </p:nvPr>
        </p:nvSpPr>
        <p:spPr>
          <a:xfrm>
            <a:off x="4572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AC074920-4DC4-FECB-0598-01AE94BAF3F7}"/>
              </a:ext>
            </a:extLst>
          </p:cNvPr>
          <p:cNvSpPr>
            <a:spLocks noGrp="1"/>
          </p:cNvSpPr>
          <p:nvPr>
            <p:ph type="body" sz="quarter" idx="15"/>
          </p:nvPr>
        </p:nvSpPr>
        <p:spPr>
          <a:xfrm>
            <a:off x="63246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75576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text + Graph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7" name="Chart Placeholder 5">
            <a:extLst>
              <a:ext uri="{FF2B5EF4-FFF2-40B4-BE49-F238E27FC236}">
                <a16:creationId xmlns:a16="http://schemas.microsoft.com/office/drawing/2014/main" id="{6EFB78B2-568F-3FAA-8583-43778C92011F}"/>
              </a:ext>
            </a:extLst>
          </p:cNvPr>
          <p:cNvSpPr>
            <a:spLocks noGrp="1"/>
          </p:cNvSpPr>
          <p:nvPr>
            <p:ph type="chart" sz="quarter" idx="14"/>
          </p:nvPr>
        </p:nvSpPr>
        <p:spPr>
          <a:xfrm>
            <a:off x="6225312" y="1676400"/>
            <a:ext cx="5509491" cy="3957638"/>
          </a:xfrm>
        </p:spPr>
        <p:txBody>
          <a:bodyPr/>
          <a:lstStyle>
            <a:lvl1pPr>
              <a:defRPr>
                <a:latin typeface="Aptos" panose="020B0004020202020204" pitchFamily="34" charset="0"/>
              </a:defRPr>
            </a:lvl1pPr>
          </a:lstStyle>
          <a:p>
            <a:endParaRPr lang="en-US"/>
          </a:p>
        </p:txBody>
      </p:sp>
      <p:sp>
        <p:nvSpPr>
          <p:cNvPr id="4" name="Text Placeholder 7">
            <a:extLst>
              <a:ext uri="{FF2B5EF4-FFF2-40B4-BE49-F238E27FC236}">
                <a16:creationId xmlns:a16="http://schemas.microsoft.com/office/drawing/2014/main" id="{CE655627-4388-455F-E29A-2B0B7064A28F}"/>
              </a:ext>
            </a:extLst>
          </p:cNvPr>
          <p:cNvSpPr>
            <a:spLocks noGrp="1"/>
          </p:cNvSpPr>
          <p:nvPr>
            <p:ph type="body" sz="quarter" idx="15"/>
          </p:nvPr>
        </p:nvSpPr>
        <p:spPr>
          <a:xfrm>
            <a:off x="4572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189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ulmn 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6" name="Chart Placeholder 5">
            <a:extLst>
              <a:ext uri="{FF2B5EF4-FFF2-40B4-BE49-F238E27FC236}">
                <a16:creationId xmlns:a16="http://schemas.microsoft.com/office/drawing/2014/main" id="{DD0074DB-0860-AD97-051E-5A0004165AAC}"/>
              </a:ext>
            </a:extLst>
          </p:cNvPr>
          <p:cNvSpPr>
            <a:spLocks noGrp="1"/>
          </p:cNvSpPr>
          <p:nvPr>
            <p:ph type="chart" sz="quarter" idx="13"/>
          </p:nvPr>
        </p:nvSpPr>
        <p:spPr>
          <a:xfrm>
            <a:off x="457199" y="1676400"/>
            <a:ext cx="5509491" cy="3957638"/>
          </a:xfrm>
        </p:spPr>
        <p:txBody>
          <a:bodyPr/>
          <a:lstStyle>
            <a:lvl1pPr>
              <a:defRPr>
                <a:latin typeface="Aptos" panose="020B0004020202020204" pitchFamily="34" charset="0"/>
              </a:defRPr>
            </a:lvl1pPr>
          </a:lstStyle>
          <a:p>
            <a:endParaRPr lang="en-US"/>
          </a:p>
        </p:txBody>
      </p:sp>
      <p:sp>
        <p:nvSpPr>
          <p:cNvPr id="7" name="Chart Placeholder 5">
            <a:extLst>
              <a:ext uri="{FF2B5EF4-FFF2-40B4-BE49-F238E27FC236}">
                <a16:creationId xmlns:a16="http://schemas.microsoft.com/office/drawing/2014/main" id="{6EFB78B2-568F-3FAA-8583-43778C92011F}"/>
              </a:ext>
            </a:extLst>
          </p:cNvPr>
          <p:cNvSpPr>
            <a:spLocks noGrp="1"/>
          </p:cNvSpPr>
          <p:nvPr>
            <p:ph type="chart" sz="quarter" idx="14"/>
          </p:nvPr>
        </p:nvSpPr>
        <p:spPr>
          <a:xfrm>
            <a:off x="6225312" y="1676400"/>
            <a:ext cx="5509491" cy="3957638"/>
          </a:xfrm>
        </p:spPr>
        <p:txBody>
          <a:bodyPr/>
          <a:lstStyle>
            <a:lvl1pPr>
              <a:defRPr>
                <a:latin typeface="Aptos" panose="020B0004020202020204" pitchFamily="34" charset="0"/>
              </a:defRPr>
            </a:lvl1pPr>
          </a:lstStyle>
          <a:p>
            <a:endParaRPr lang="en-US"/>
          </a:p>
        </p:txBody>
      </p:sp>
    </p:spTree>
    <p:extLst>
      <p:ext uri="{BB962C8B-B14F-4D97-AF65-F5344CB8AC3E}">
        <p14:creationId xmlns:p14="http://schemas.microsoft.com/office/powerpoint/2010/main" val="398763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 Tangerine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EC3DFB-4D75-28AB-2549-F9A4DB642B7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5" name="Picture Placeholder 14">
            <a:extLst>
              <a:ext uri="{FF2B5EF4-FFF2-40B4-BE49-F238E27FC236}">
                <a16:creationId xmlns:a16="http://schemas.microsoft.com/office/drawing/2014/main" id="{6A4DF40A-7A0D-832B-452B-2C85C90B42DF}"/>
              </a:ext>
            </a:extLst>
          </p:cNvPr>
          <p:cNvSpPr>
            <a:spLocks noGrp="1"/>
          </p:cNvSpPr>
          <p:nvPr>
            <p:ph type="pic" sz="quarter" idx="13"/>
          </p:nvPr>
        </p:nvSpPr>
        <p:spPr>
          <a:xfrm>
            <a:off x="1" y="2"/>
            <a:ext cx="9270998" cy="6857999"/>
          </a:xfrm>
          <a:custGeom>
            <a:avLst/>
            <a:gdLst>
              <a:gd name="connsiteX0" fmla="*/ 4085461 w 9270998"/>
              <a:gd name="connsiteY0" fmla="*/ 5153279 h 6857999"/>
              <a:gd name="connsiteX1" fmla="*/ 5803995 w 9270998"/>
              <a:gd name="connsiteY1" fmla="*/ 6704111 h 6857999"/>
              <a:gd name="connsiteX2" fmla="*/ 5811766 w 9270998"/>
              <a:gd name="connsiteY2" fmla="*/ 6857999 h 6857999"/>
              <a:gd name="connsiteX3" fmla="*/ 2359154 w 9270998"/>
              <a:gd name="connsiteY3" fmla="*/ 6857999 h 6857999"/>
              <a:gd name="connsiteX4" fmla="*/ 2366925 w 9270998"/>
              <a:gd name="connsiteY4" fmla="*/ 6704111 h 6857999"/>
              <a:gd name="connsiteX5" fmla="*/ 4085461 w 9270998"/>
              <a:gd name="connsiteY5" fmla="*/ 5153279 h 6857999"/>
              <a:gd name="connsiteX6" fmla="*/ 630553 w 9270998"/>
              <a:gd name="connsiteY6" fmla="*/ 5153279 h 6857999"/>
              <a:gd name="connsiteX7" fmla="*/ 2349088 w 9270998"/>
              <a:gd name="connsiteY7" fmla="*/ 6704111 h 6857999"/>
              <a:gd name="connsiteX8" fmla="*/ 2356859 w 9270998"/>
              <a:gd name="connsiteY8" fmla="*/ 6857999 h 6857999"/>
              <a:gd name="connsiteX9" fmla="*/ 0 w 9270998"/>
              <a:gd name="connsiteY9" fmla="*/ 6857999 h 6857999"/>
              <a:gd name="connsiteX10" fmla="*/ 0 w 9270998"/>
              <a:gd name="connsiteY10" fmla="*/ 5273714 h 6857999"/>
              <a:gd name="connsiteX11" fmla="*/ 116861 w 9270998"/>
              <a:gd name="connsiteY11" fmla="*/ 5230942 h 6857999"/>
              <a:gd name="connsiteX12" fmla="*/ 630553 w 9270998"/>
              <a:gd name="connsiteY12" fmla="*/ 5153279 h 6857999"/>
              <a:gd name="connsiteX13" fmla="*/ 2359477 w 9270998"/>
              <a:gd name="connsiteY13" fmla="*/ 0 h 6857999"/>
              <a:gd name="connsiteX14" fmla="*/ 5811447 w 9270998"/>
              <a:gd name="connsiteY14" fmla="*/ 0 h 6857999"/>
              <a:gd name="connsiteX15" fmla="*/ 5803996 w 9270998"/>
              <a:gd name="connsiteY15" fmla="*/ 147540 h 6857999"/>
              <a:gd name="connsiteX16" fmla="*/ 4251185 w 9270998"/>
              <a:gd name="connsiteY16" fmla="*/ 1690525 h 6857999"/>
              <a:gd name="connsiteX17" fmla="*/ 4085463 w 9270998"/>
              <a:gd name="connsiteY17" fmla="*/ 1698372 h 6857999"/>
              <a:gd name="connsiteX18" fmla="*/ 4262082 w 9270998"/>
              <a:gd name="connsiteY18" fmla="*/ 1707290 h 6857999"/>
              <a:gd name="connsiteX19" fmla="*/ 5805068 w 9270998"/>
              <a:gd name="connsiteY19" fmla="*/ 3260101 h 6857999"/>
              <a:gd name="connsiteX20" fmla="*/ 5811377 w 9270998"/>
              <a:gd name="connsiteY20" fmla="*/ 3393366 h 6857999"/>
              <a:gd name="connsiteX21" fmla="*/ 5818673 w 9270998"/>
              <a:gd name="connsiteY21" fmla="*/ 3248878 h 6857999"/>
              <a:gd name="connsiteX22" fmla="*/ 7540368 w 9270998"/>
              <a:gd name="connsiteY22" fmla="*/ 1695196 h 6857999"/>
              <a:gd name="connsiteX23" fmla="*/ 9270998 w 9270998"/>
              <a:gd name="connsiteY23" fmla="*/ 3425825 h 6857999"/>
              <a:gd name="connsiteX24" fmla="*/ 7717315 w 9270998"/>
              <a:gd name="connsiteY24" fmla="*/ 5147520 h 6857999"/>
              <a:gd name="connsiteX25" fmla="*/ 7572828 w 9270998"/>
              <a:gd name="connsiteY25" fmla="*/ 5154816 h 6857999"/>
              <a:gd name="connsiteX26" fmla="*/ 7706092 w 9270998"/>
              <a:gd name="connsiteY26" fmla="*/ 5161126 h 6857999"/>
              <a:gd name="connsiteX27" fmla="*/ 9258903 w 9270998"/>
              <a:gd name="connsiteY27" fmla="*/ 6704111 h 6857999"/>
              <a:gd name="connsiteX28" fmla="*/ 9266674 w 9270998"/>
              <a:gd name="connsiteY28" fmla="*/ 6857999 h 6857999"/>
              <a:gd name="connsiteX29" fmla="*/ 5814062 w 9270998"/>
              <a:gd name="connsiteY29" fmla="*/ 6857999 h 6857999"/>
              <a:gd name="connsiteX30" fmla="*/ 5821833 w 9270998"/>
              <a:gd name="connsiteY30" fmla="*/ 6704111 h 6857999"/>
              <a:gd name="connsiteX31" fmla="*/ 7374644 w 9270998"/>
              <a:gd name="connsiteY31" fmla="*/ 5161126 h 6857999"/>
              <a:gd name="connsiteX32" fmla="*/ 7506830 w 9270998"/>
              <a:gd name="connsiteY32" fmla="*/ 5154867 h 6857999"/>
              <a:gd name="connsiteX33" fmla="*/ 7374340 w 9270998"/>
              <a:gd name="connsiteY33" fmla="*/ 5148594 h 6857999"/>
              <a:gd name="connsiteX34" fmla="*/ 5818673 w 9270998"/>
              <a:gd name="connsiteY34" fmla="*/ 3602772 h 6857999"/>
              <a:gd name="connsiteX35" fmla="*/ 5811326 w 9270998"/>
              <a:gd name="connsiteY35" fmla="*/ 3457272 h 6857999"/>
              <a:gd name="connsiteX36" fmla="*/ 5803996 w 9270998"/>
              <a:gd name="connsiteY36" fmla="*/ 3602447 h 6857999"/>
              <a:gd name="connsiteX37" fmla="*/ 4085461 w 9270998"/>
              <a:gd name="connsiteY37" fmla="*/ 5153279 h 6857999"/>
              <a:gd name="connsiteX38" fmla="*/ 2366926 w 9270998"/>
              <a:gd name="connsiteY38" fmla="*/ 3602447 h 6857999"/>
              <a:gd name="connsiteX39" fmla="*/ 2358007 w 9270998"/>
              <a:gd name="connsiteY39" fmla="*/ 3425835 h 6857999"/>
              <a:gd name="connsiteX40" fmla="*/ 2349089 w 9270998"/>
              <a:gd name="connsiteY40" fmla="*/ 3602447 h 6857999"/>
              <a:gd name="connsiteX41" fmla="*/ 630554 w 9270998"/>
              <a:gd name="connsiteY41" fmla="*/ 5153279 h 6857999"/>
              <a:gd name="connsiteX42" fmla="*/ 116862 w 9270998"/>
              <a:gd name="connsiteY42" fmla="*/ 5075616 h 6857999"/>
              <a:gd name="connsiteX43" fmla="*/ 1 w 9270998"/>
              <a:gd name="connsiteY43" fmla="*/ 5032845 h 6857999"/>
              <a:gd name="connsiteX44" fmla="*/ 1 w 9270998"/>
              <a:gd name="connsiteY44" fmla="*/ 1818807 h 6857999"/>
              <a:gd name="connsiteX45" fmla="*/ 116862 w 9270998"/>
              <a:gd name="connsiteY45" fmla="*/ 1776035 h 6857999"/>
              <a:gd name="connsiteX46" fmla="*/ 630554 w 9270998"/>
              <a:gd name="connsiteY46" fmla="*/ 1698372 h 6857999"/>
              <a:gd name="connsiteX47" fmla="*/ 2349089 w 9270998"/>
              <a:gd name="connsiteY47" fmla="*/ 3249203 h 6857999"/>
              <a:gd name="connsiteX48" fmla="*/ 2358007 w 9270998"/>
              <a:gd name="connsiteY48" fmla="*/ 3425816 h 6857999"/>
              <a:gd name="connsiteX49" fmla="*/ 2366926 w 9270998"/>
              <a:gd name="connsiteY49" fmla="*/ 3249203 h 6857999"/>
              <a:gd name="connsiteX50" fmla="*/ 3908838 w 9270998"/>
              <a:gd name="connsiteY50" fmla="*/ 1707290 h 6857999"/>
              <a:gd name="connsiteX51" fmla="*/ 4085460 w 9270998"/>
              <a:gd name="connsiteY51" fmla="*/ 1698372 h 6857999"/>
              <a:gd name="connsiteX52" fmla="*/ 3919738 w 9270998"/>
              <a:gd name="connsiteY52" fmla="*/ 1690525 h 6857999"/>
              <a:gd name="connsiteX53" fmla="*/ 2366927 w 9270998"/>
              <a:gd name="connsiteY53" fmla="*/ 147540 h 6857999"/>
              <a:gd name="connsiteX54" fmla="*/ 1 w 9270998"/>
              <a:gd name="connsiteY54" fmla="*/ 0 h 6857999"/>
              <a:gd name="connsiteX55" fmla="*/ 2356540 w 9270998"/>
              <a:gd name="connsiteY55" fmla="*/ 0 h 6857999"/>
              <a:gd name="connsiteX56" fmla="*/ 2349088 w 9270998"/>
              <a:gd name="connsiteY56" fmla="*/ 147540 h 6857999"/>
              <a:gd name="connsiteX57" fmla="*/ 630554 w 9270998"/>
              <a:gd name="connsiteY57" fmla="*/ 1698372 h 6857999"/>
              <a:gd name="connsiteX58" fmla="*/ 116862 w 9270998"/>
              <a:gd name="connsiteY58" fmla="*/ 1620709 h 6857999"/>
              <a:gd name="connsiteX59" fmla="*/ 1 w 9270998"/>
              <a:gd name="connsiteY59" fmla="*/ 157793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70998" h="6857999">
                <a:moveTo>
                  <a:pt x="4085461" y="5153279"/>
                </a:moveTo>
                <a:cubicBezTo>
                  <a:pt x="4979879" y="5153279"/>
                  <a:pt x="5715533" y="5833031"/>
                  <a:pt x="5803995" y="6704111"/>
                </a:cubicBezTo>
                <a:lnTo>
                  <a:pt x="5811766" y="6857999"/>
                </a:lnTo>
                <a:lnTo>
                  <a:pt x="2359154" y="6857999"/>
                </a:lnTo>
                <a:lnTo>
                  <a:pt x="2366925" y="6704111"/>
                </a:lnTo>
                <a:cubicBezTo>
                  <a:pt x="2455389" y="5833031"/>
                  <a:pt x="3191041" y="5153279"/>
                  <a:pt x="4085461" y="5153279"/>
                </a:cubicBezTo>
                <a:close/>
                <a:moveTo>
                  <a:pt x="630553" y="5153279"/>
                </a:moveTo>
                <a:cubicBezTo>
                  <a:pt x="1524972" y="5153279"/>
                  <a:pt x="2260626" y="5833031"/>
                  <a:pt x="2349088" y="6704111"/>
                </a:cubicBezTo>
                <a:lnTo>
                  <a:pt x="2356859" y="6857999"/>
                </a:lnTo>
                <a:lnTo>
                  <a:pt x="0" y="6857999"/>
                </a:lnTo>
                <a:lnTo>
                  <a:pt x="0" y="5273714"/>
                </a:lnTo>
                <a:lnTo>
                  <a:pt x="116861" y="5230942"/>
                </a:lnTo>
                <a:cubicBezTo>
                  <a:pt x="279136" y="5180469"/>
                  <a:pt x="451669" y="5153279"/>
                  <a:pt x="630553" y="5153279"/>
                </a:cubicBezTo>
                <a:close/>
                <a:moveTo>
                  <a:pt x="2359477" y="0"/>
                </a:moveTo>
                <a:lnTo>
                  <a:pt x="5811447" y="0"/>
                </a:lnTo>
                <a:lnTo>
                  <a:pt x="5803996" y="147540"/>
                </a:lnTo>
                <a:cubicBezTo>
                  <a:pt x="5721063" y="964177"/>
                  <a:pt x="5069309" y="1612655"/>
                  <a:pt x="4251185" y="1690525"/>
                </a:cubicBezTo>
                <a:lnTo>
                  <a:pt x="4085463" y="1698372"/>
                </a:lnTo>
                <a:lnTo>
                  <a:pt x="4262082" y="1707290"/>
                </a:lnTo>
                <a:cubicBezTo>
                  <a:pt x="5078719" y="1790224"/>
                  <a:pt x="5727198" y="2441978"/>
                  <a:pt x="5805068" y="3260101"/>
                </a:cubicBezTo>
                <a:lnTo>
                  <a:pt x="5811377" y="3393366"/>
                </a:lnTo>
                <a:lnTo>
                  <a:pt x="5818673" y="3248878"/>
                </a:lnTo>
                <a:cubicBezTo>
                  <a:pt x="5907299" y="2376197"/>
                  <a:pt x="6644305" y="1695196"/>
                  <a:pt x="7540368" y="1695196"/>
                </a:cubicBezTo>
                <a:cubicBezTo>
                  <a:pt x="8496169" y="1695196"/>
                  <a:pt x="9270998" y="2470024"/>
                  <a:pt x="9270998" y="3425825"/>
                </a:cubicBezTo>
                <a:cubicBezTo>
                  <a:pt x="9270998" y="4321889"/>
                  <a:pt x="8589996" y="5058895"/>
                  <a:pt x="7717315" y="5147520"/>
                </a:cubicBezTo>
                <a:lnTo>
                  <a:pt x="7572828" y="5154816"/>
                </a:lnTo>
                <a:lnTo>
                  <a:pt x="7706092" y="5161126"/>
                </a:lnTo>
                <a:cubicBezTo>
                  <a:pt x="8524216" y="5238996"/>
                  <a:pt x="9175969" y="5887474"/>
                  <a:pt x="9258903" y="6704111"/>
                </a:cubicBezTo>
                <a:lnTo>
                  <a:pt x="9266674" y="6857999"/>
                </a:lnTo>
                <a:lnTo>
                  <a:pt x="5814062" y="6857999"/>
                </a:lnTo>
                <a:lnTo>
                  <a:pt x="5821833" y="6704111"/>
                </a:lnTo>
                <a:cubicBezTo>
                  <a:pt x="5904767" y="5887474"/>
                  <a:pt x="6556521" y="5238996"/>
                  <a:pt x="7374644" y="5161126"/>
                </a:cubicBezTo>
                <a:lnTo>
                  <a:pt x="7506830" y="5154867"/>
                </a:lnTo>
                <a:lnTo>
                  <a:pt x="7374340" y="5148594"/>
                </a:lnTo>
                <a:cubicBezTo>
                  <a:pt x="6554712" y="5070581"/>
                  <a:pt x="5901760" y="4420911"/>
                  <a:pt x="5818673" y="3602772"/>
                </a:cubicBezTo>
                <a:lnTo>
                  <a:pt x="5811326" y="3457272"/>
                </a:lnTo>
                <a:lnTo>
                  <a:pt x="5803996" y="3602447"/>
                </a:lnTo>
                <a:cubicBezTo>
                  <a:pt x="5715533" y="4473527"/>
                  <a:pt x="4979879" y="5153279"/>
                  <a:pt x="4085461" y="5153279"/>
                </a:cubicBezTo>
                <a:cubicBezTo>
                  <a:pt x="3191042" y="5153279"/>
                  <a:pt x="2455389" y="4473527"/>
                  <a:pt x="2366926" y="3602447"/>
                </a:cubicBezTo>
                <a:lnTo>
                  <a:pt x="2358007" y="3425835"/>
                </a:lnTo>
                <a:lnTo>
                  <a:pt x="2349089" y="3602447"/>
                </a:lnTo>
                <a:cubicBezTo>
                  <a:pt x="2260626" y="4473527"/>
                  <a:pt x="1524973" y="5153279"/>
                  <a:pt x="630554" y="5153279"/>
                </a:cubicBezTo>
                <a:cubicBezTo>
                  <a:pt x="451670" y="5153279"/>
                  <a:pt x="279137" y="5126089"/>
                  <a:pt x="116862" y="5075616"/>
                </a:cubicBezTo>
                <a:lnTo>
                  <a:pt x="1" y="5032845"/>
                </a:lnTo>
                <a:lnTo>
                  <a:pt x="1" y="1818807"/>
                </a:lnTo>
                <a:lnTo>
                  <a:pt x="116862" y="1776035"/>
                </a:lnTo>
                <a:cubicBezTo>
                  <a:pt x="279137" y="1725562"/>
                  <a:pt x="451670" y="1698372"/>
                  <a:pt x="630554" y="1698372"/>
                </a:cubicBezTo>
                <a:cubicBezTo>
                  <a:pt x="1524973" y="1698372"/>
                  <a:pt x="2260626" y="2378124"/>
                  <a:pt x="2349089" y="3249203"/>
                </a:cubicBezTo>
                <a:lnTo>
                  <a:pt x="2358007" y="3425816"/>
                </a:lnTo>
                <a:lnTo>
                  <a:pt x="2366926" y="3249203"/>
                </a:lnTo>
                <a:cubicBezTo>
                  <a:pt x="2449490" y="2436196"/>
                  <a:pt x="3095831" y="1789856"/>
                  <a:pt x="3908838" y="1707290"/>
                </a:cubicBezTo>
                <a:lnTo>
                  <a:pt x="4085460" y="1698372"/>
                </a:lnTo>
                <a:lnTo>
                  <a:pt x="3919738" y="1690525"/>
                </a:lnTo>
                <a:cubicBezTo>
                  <a:pt x="3101614" y="1612655"/>
                  <a:pt x="2449861" y="964177"/>
                  <a:pt x="2366927" y="147540"/>
                </a:cubicBezTo>
                <a:close/>
                <a:moveTo>
                  <a:pt x="1" y="0"/>
                </a:moveTo>
                <a:lnTo>
                  <a:pt x="2356540" y="0"/>
                </a:lnTo>
                <a:lnTo>
                  <a:pt x="2349088" y="147540"/>
                </a:lnTo>
                <a:cubicBezTo>
                  <a:pt x="2260627" y="1018619"/>
                  <a:pt x="1524973" y="1698372"/>
                  <a:pt x="630554" y="1698372"/>
                </a:cubicBezTo>
                <a:cubicBezTo>
                  <a:pt x="451670" y="1698372"/>
                  <a:pt x="279137" y="1671182"/>
                  <a:pt x="116862" y="1620709"/>
                </a:cubicBezTo>
                <a:lnTo>
                  <a:pt x="1" y="1577937"/>
                </a:lnTo>
                <a:close/>
              </a:path>
            </a:pathLst>
          </a:custGeom>
          <a:solidFill>
            <a:schemeClr val="bg1">
              <a:lumMod val="75000"/>
            </a:schemeClr>
          </a:solidFill>
        </p:spPr>
        <p:txBody>
          <a:bodyPr wrap="square" anchor="ctr">
            <a:noAutofit/>
          </a:bodyPr>
          <a:lstStyle>
            <a:lvl1pPr algn="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sp>
        <p:nvSpPr>
          <p:cNvPr id="16" name="Text Placeholder 20">
            <a:extLst>
              <a:ext uri="{FF2B5EF4-FFF2-40B4-BE49-F238E27FC236}">
                <a16:creationId xmlns:a16="http://schemas.microsoft.com/office/drawing/2014/main" id="{07927128-8048-8223-563D-0F4A7F0E9E47}"/>
              </a:ext>
            </a:extLst>
          </p:cNvPr>
          <p:cNvSpPr>
            <a:spLocks noGrp="1"/>
          </p:cNvSpPr>
          <p:nvPr>
            <p:ph type="body" sz="quarter" idx="14"/>
          </p:nvPr>
        </p:nvSpPr>
        <p:spPr>
          <a:xfrm>
            <a:off x="0" y="0"/>
            <a:ext cx="8147304" cy="6858000"/>
          </a:xfrm>
          <a:gradFill flip="none" rotWithShape="1">
            <a:gsLst>
              <a:gs pos="0">
                <a:srgbClr val="1A0503">
                  <a:alpha val="93000"/>
                </a:srgbClr>
              </a:gs>
              <a:gs pos="100000">
                <a:schemeClr val="accent5">
                  <a:alpha val="0"/>
                </a:schemeClr>
              </a:gs>
              <a:gs pos="49000">
                <a:srgbClr val="451409">
                  <a:alpha val="4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latin typeface="Aptos" panose="020B0004020202020204" pitchFamily="34" charset="0"/>
                <a:ea typeface="Helvetica Neue" panose="02000503000000020004" pitchFamily="2" charset="0"/>
                <a:cs typeface="Helvetica Neue" panose="02000503000000020004" pitchFamily="2" charset="0"/>
              </a:defRPr>
            </a:lvl1pPr>
          </a:lstStyle>
          <a:p>
            <a:pPr lvl="0" algn="ctr" defTabSz="457200"/>
            <a:endParaRPr lang="en-US"/>
          </a:p>
        </p:txBody>
      </p:sp>
      <p:sp>
        <p:nvSpPr>
          <p:cNvPr id="5" name="Text Placeholder 10">
            <a:extLst>
              <a:ext uri="{FF2B5EF4-FFF2-40B4-BE49-F238E27FC236}">
                <a16:creationId xmlns:a16="http://schemas.microsoft.com/office/drawing/2014/main" id="{7C01B3A5-92A1-6E9E-1EF8-3459ED7ACD09}"/>
              </a:ext>
            </a:extLst>
          </p:cNvPr>
          <p:cNvSpPr>
            <a:spLocks noGrp="1"/>
          </p:cNvSpPr>
          <p:nvPr>
            <p:ph type="body" sz="quarter" idx="10" hasCustomPrompt="1"/>
          </p:nvPr>
        </p:nvSpPr>
        <p:spPr>
          <a:xfrm>
            <a:off x="457200" y="2349264"/>
            <a:ext cx="6839712" cy="2693301"/>
          </a:xfrm>
        </p:spPr>
        <p:txBody>
          <a:bodyPr anchor="b">
            <a:spAutoFit/>
          </a:bodyPr>
          <a:lstStyle>
            <a:lvl1pPr>
              <a:lnSpc>
                <a:spcPct val="80000"/>
              </a:lnSpc>
              <a:spcBef>
                <a:spcPts val="0"/>
              </a:spcBef>
              <a:defRPr sz="72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6" name="Text Placeholder 12">
            <a:extLst>
              <a:ext uri="{FF2B5EF4-FFF2-40B4-BE49-F238E27FC236}">
                <a16:creationId xmlns:a16="http://schemas.microsoft.com/office/drawing/2014/main" id="{FB8A018C-11D9-C861-4E17-F7D86FD788D8}"/>
              </a:ext>
            </a:extLst>
          </p:cNvPr>
          <p:cNvSpPr>
            <a:spLocks noGrp="1"/>
          </p:cNvSpPr>
          <p:nvPr>
            <p:ph type="body" sz="quarter" idx="11" hasCustomPrompt="1"/>
          </p:nvPr>
        </p:nvSpPr>
        <p:spPr>
          <a:xfrm>
            <a:off x="457200" y="5703213"/>
            <a:ext cx="6839712" cy="369332"/>
          </a:xfrm>
        </p:spPr>
        <p:txBody>
          <a:bodyPr lIns="0" tIns="0" rIns="0" bIns="0">
            <a:spAutoFit/>
          </a:bodyPr>
          <a:lstStyle>
            <a:lvl1pPr>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7" name="Text Placeholder 14">
            <a:extLst>
              <a:ext uri="{FF2B5EF4-FFF2-40B4-BE49-F238E27FC236}">
                <a16:creationId xmlns:a16="http://schemas.microsoft.com/office/drawing/2014/main" id="{71B69EE6-A9EA-97FB-D157-3573B899BC30}"/>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bg2">
              <a:alpha val="99000"/>
            </a:schemeClr>
          </a:solidFill>
        </p:spPr>
        <p:txBody>
          <a:bodyPr anchor="ctr"/>
          <a:lstStyle>
            <a:lvl1pPr algn="ctr">
              <a:defRPr sz="18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133402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7864-D60D-92DE-CD25-C74F47D97EC6}"/>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C0EC1653-1819-12F2-2214-BF7ABB6F8DA6}"/>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4" name="Text Placeholder 5">
            <a:extLst>
              <a:ext uri="{FF2B5EF4-FFF2-40B4-BE49-F238E27FC236}">
                <a16:creationId xmlns:a16="http://schemas.microsoft.com/office/drawing/2014/main" id="{9E31B5F8-71BE-98A0-5EC9-F6679AD1EEF2}"/>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6" name="Table Placeholder 5">
            <a:extLst>
              <a:ext uri="{FF2B5EF4-FFF2-40B4-BE49-F238E27FC236}">
                <a16:creationId xmlns:a16="http://schemas.microsoft.com/office/drawing/2014/main" id="{B740EC06-4DAD-A7AE-BF63-34B6CFB5AF8E}"/>
              </a:ext>
            </a:extLst>
          </p:cNvPr>
          <p:cNvSpPr>
            <a:spLocks noGrp="1"/>
          </p:cNvSpPr>
          <p:nvPr>
            <p:ph type="tbl" sz="quarter" idx="13"/>
          </p:nvPr>
        </p:nvSpPr>
        <p:spPr>
          <a:xfrm>
            <a:off x="457200" y="1676399"/>
            <a:ext cx="11277600" cy="3940629"/>
          </a:xfrm>
        </p:spPr>
        <p:txBody>
          <a:bodyPr/>
          <a:lstStyle>
            <a:lvl1pPr>
              <a:defRPr>
                <a:latin typeface="Aptos" panose="020B0004020202020204" pitchFamily="34" charset="0"/>
              </a:defRPr>
            </a:lvl1pPr>
          </a:lstStyle>
          <a:p>
            <a:endParaRPr lang="en-US"/>
          </a:p>
        </p:txBody>
      </p:sp>
    </p:spTree>
    <p:extLst>
      <p:ext uri="{BB962C8B-B14F-4D97-AF65-F5344CB8AC3E}">
        <p14:creationId xmlns:p14="http://schemas.microsoft.com/office/powerpoint/2010/main" val="2362074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meline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cxnSp>
        <p:nvCxnSpPr>
          <p:cNvPr id="4" name="Straight Connector 3">
            <a:extLst>
              <a:ext uri="{FF2B5EF4-FFF2-40B4-BE49-F238E27FC236}">
                <a16:creationId xmlns:a16="http://schemas.microsoft.com/office/drawing/2014/main" id="{36785F73-E4FA-85CB-D78B-EDC112D3A7A1}"/>
              </a:ext>
            </a:extLst>
          </p:cNvPr>
          <p:cNvCxnSpPr>
            <a:cxnSpLocks/>
          </p:cNvCxnSpPr>
          <p:nvPr userDrawn="1"/>
        </p:nvCxnSpPr>
        <p:spPr>
          <a:xfrm>
            <a:off x="0" y="1880022"/>
            <a:ext cx="1219200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0E4E829-BAB9-B90A-2243-29B0E27AFD29}"/>
              </a:ext>
            </a:extLst>
          </p:cNvPr>
          <p:cNvSpPr/>
          <p:nvPr/>
        </p:nvSpPr>
        <p:spPr>
          <a:xfrm flipV="1">
            <a:off x="4356824" y="1699055"/>
            <a:ext cx="361934" cy="361934"/>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ptos" panose="020B0004020202020204" pitchFamily="34" charset="0"/>
              <a:ea typeface="Helvetica Neue" panose="02000503000000020004" pitchFamily="2" charset="0"/>
              <a:cs typeface="Helvetica Neue" panose="02000503000000020004" pitchFamily="2" charset="0"/>
            </a:endParaRPr>
          </a:p>
        </p:txBody>
      </p:sp>
      <p:sp>
        <p:nvSpPr>
          <p:cNvPr id="9" name="Oval 8">
            <a:extLst>
              <a:ext uri="{FF2B5EF4-FFF2-40B4-BE49-F238E27FC236}">
                <a16:creationId xmlns:a16="http://schemas.microsoft.com/office/drawing/2014/main" id="{690A1E83-9E9E-B334-A156-923C724C7891}"/>
              </a:ext>
            </a:extLst>
          </p:cNvPr>
          <p:cNvSpPr/>
          <p:nvPr/>
        </p:nvSpPr>
        <p:spPr>
          <a:xfrm flipV="1">
            <a:off x="4444225" y="1786456"/>
            <a:ext cx="187133" cy="1871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ptos" panose="020B0004020202020204" pitchFamily="34" charset="0"/>
              <a:ea typeface="Helvetica Neue" panose="02000503000000020004" pitchFamily="2" charset="0"/>
              <a:cs typeface="Helvetica Neue" panose="02000503000000020004" pitchFamily="2" charset="0"/>
            </a:endParaRPr>
          </a:p>
        </p:txBody>
      </p:sp>
      <p:sp>
        <p:nvSpPr>
          <p:cNvPr id="13" name="Oval 12">
            <a:extLst>
              <a:ext uri="{FF2B5EF4-FFF2-40B4-BE49-F238E27FC236}">
                <a16:creationId xmlns:a16="http://schemas.microsoft.com/office/drawing/2014/main" id="{C5A781CE-AB2E-52EF-0BED-3C9AE4C7207B}"/>
              </a:ext>
            </a:extLst>
          </p:cNvPr>
          <p:cNvSpPr/>
          <p:nvPr/>
        </p:nvSpPr>
        <p:spPr>
          <a:xfrm flipV="1">
            <a:off x="457200" y="1699055"/>
            <a:ext cx="361934" cy="361934"/>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4" name="Oval 13">
            <a:extLst>
              <a:ext uri="{FF2B5EF4-FFF2-40B4-BE49-F238E27FC236}">
                <a16:creationId xmlns:a16="http://schemas.microsoft.com/office/drawing/2014/main" id="{627D142A-D77E-C7C5-AD13-3A00E0355845}"/>
              </a:ext>
            </a:extLst>
          </p:cNvPr>
          <p:cNvSpPr/>
          <p:nvPr/>
        </p:nvSpPr>
        <p:spPr>
          <a:xfrm flipV="1">
            <a:off x="544601" y="1786456"/>
            <a:ext cx="187133" cy="1871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17" name="Straight Connector 16">
            <a:extLst>
              <a:ext uri="{FF2B5EF4-FFF2-40B4-BE49-F238E27FC236}">
                <a16:creationId xmlns:a16="http://schemas.microsoft.com/office/drawing/2014/main" id="{0B0C7CC1-30FC-78EB-3D9A-C10866C69E53}"/>
              </a:ext>
            </a:extLst>
          </p:cNvPr>
          <p:cNvCxnSpPr>
            <a:cxnSpLocks/>
          </p:cNvCxnSpPr>
          <p:nvPr userDrawn="1"/>
        </p:nvCxnSpPr>
        <p:spPr>
          <a:xfrm>
            <a:off x="4904994" y="3495393"/>
            <a:ext cx="2930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38C088-C76E-5FF5-AF63-C969B5D3AC44}"/>
              </a:ext>
            </a:extLst>
          </p:cNvPr>
          <p:cNvCxnSpPr>
            <a:cxnSpLocks/>
          </p:cNvCxnSpPr>
          <p:nvPr userDrawn="1"/>
        </p:nvCxnSpPr>
        <p:spPr>
          <a:xfrm>
            <a:off x="1005370" y="3495393"/>
            <a:ext cx="2930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88639E-CE81-C6EA-A94B-7B92F8663685}"/>
              </a:ext>
            </a:extLst>
          </p:cNvPr>
          <p:cNvCxnSpPr>
            <a:cxnSpLocks/>
          </p:cNvCxnSpPr>
          <p:nvPr userDrawn="1"/>
        </p:nvCxnSpPr>
        <p:spPr>
          <a:xfrm>
            <a:off x="8804618" y="3495393"/>
            <a:ext cx="2930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E3FCA0-F94B-A9F0-4EE2-608B557E15BD}"/>
              </a:ext>
            </a:extLst>
          </p:cNvPr>
          <p:cNvCxnSpPr>
            <a:cxnSpLocks/>
          </p:cNvCxnSpPr>
          <p:nvPr userDrawn="1"/>
        </p:nvCxnSpPr>
        <p:spPr>
          <a:xfrm>
            <a:off x="4535811" y="2049576"/>
            <a:ext cx="0" cy="4084524"/>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7C3CF5-22AB-52AC-F612-A822C3B6B3E4}"/>
              </a:ext>
            </a:extLst>
          </p:cNvPr>
          <p:cNvCxnSpPr>
            <a:cxnSpLocks/>
          </p:cNvCxnSpPr>
          <p:nvPr userDrawn="1"/>
        </p:nvCxnSpPr>
        <p:spPr>
          <a:xfrm>
            <a:off x="636187" y="2049576"/>
            <a:ext cx="0" cy="408452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C82092-0F00-338B-371D-9F5366C9924E}"/>
              </a:ext>
            </a:extLst>
          </p:cNvPr>
          <p:cNvCxnSpPr>
            <a:cxnSpLocks/>
          </p:cNvCxnSpPr>
          <p:nvPr userDrawn="1"/>
        </p:nvCxnSpPr>
        <p:spPr>
          <a:xfrm>
            <a:off x="8435435" y="2049576"/>
            <a:ext cx="0" cy="408452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B266B1CA-5DB3-AD8C-1931-F649009D2EAD}"/>
              </a:ext>
            </a:extLst>
          </p:cNvPr>
          <p:cNvSpPr/>
          <p:nvPr userDrawn="1"/>
        </p:nvSpPr>
        <p:spPr>
          <a:xfrm flipV="1">
            <a:off x="8256448" y="1699055"/>
            <a:ext cx="361934" cy="361934"/>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5" name="Oval 24">
            <a:extLst>
              <a:ext uri="{FF2B5EF4-FFF2-40B4-BE49-F238E27FC236}">
                <a16:creationId xmlns:a16="http://schemas.microsoft.com/office/drawing/2014/main" id="{398C977E-FF21-30DE-507B-4FCEAE8FD352}"/>
              </a:ext>
            </a:extLst>
          </p:cNvPr>
          <p:cNvSpPr/>
          <p:nvPr userDrawn="1"/>
        </p:nvSpPr>
        <p:spPr>
          <a:xfrm flipV="1">
            <a:off x="8343849" y="1786456"/>
            <a:ext cx="187133" cy="1871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
        <p:nvSpPr>
          <p:cNvPr id="31" name="Text Placeholder 30">
            <a:extLst>
              <a:ext uri="{FF2B5EF4-FFF2-40B4-BE49-F238E27FC236}">
                <a16:creationId xmlns:a16="http://schemas.microsoft.com/office/drawing/2014/main" id="{B34B2C11-E0C4-943A-986B-DAA6DB642FD7}"/>
              </a:ext>
            </a:extLst>
          </p:cNvPr>
          <p:cNvSpPr>
            <a:spLocks noGrp="1"/>
          </p:cNvSpPr>
          <p:nvPr userDrawn="1">
            <p:ph type="body" sz="quarter" idx="13" hasCustomPrompt="1"/>
          </p:nvPr>
        </p:nvSpPr>
        <p:spPr>
          <a:xfrm>
            <a:off x="1005370" y="2308448"/>
            <a:ext cx="2926080" cy="900246"/>
          </a:xfrm>
        </p:spPr>
        <p:txBody>
          <a:bodyPr>
            <a:spAutoFit/>
          </a:bodyPr>
          <a:lstStyle>
            <a:lvl1pPr>
              <a:spcBef>
                <a:spcPts val="0"/>
              </a:spcBef>
              <a:spcAft>
                <a:spcPts val="300"/>
              </a:spcAft>
              <a:defRPr sz="16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20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3" name="Text Placeholder 32">
            <a:extLst>
              <a:ext uri="{FF2B5EF4-FFF2-40B4-BE49-F238E27FC236}">
                <a16:creationId xmlns:a16="http://schemas.microsoft.com/office/drawing/2014/main" id="{C196E912-074E-0E41-E4DE-5B98113A2DBA}"/>
              </a:ext>
            </a:extLst>
          </p:cNvPr>
          <p:cNvSpPr>
            <a:spLocks noGrp="1"/>
          </p:cNvSpPr>
          <p:nvPr userDrawn="1">
            <p:ph type="body" sz="quarter" idx="14"/>
          </p:nvPr>
        </p:nvSpPr>
        <p:spPr>
          <a:xfrm>
            <a:off x="1005370" y="3777425"/>
            <a:ext cx="2926080" cy="1728216"/>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4" name="Text Placeholder 30">
            <a:extLst>
              <a:ext uri="{FF2B5EF4-FFF2-40B4-BE49-F238E27FC236}">
                <a16:creationId xmlns:a16="http://schemas.microsoft.com/office/drawing/2014/main" id="{22A25B0D-86D9-6D12-FE03-9AF33EB37518}"/>
              </a:ext>
            </a:extLst>
          </p:cNvPr>
          <p:cNvSpPr>
            <a:spLocks noGrp="1"/>
          </p:cNvSpPr>
          <p:nvPr userDrawn="1">
            <p:ph type="body" sz="quarter" idx="15" hasCustomPrompt="1"/>
          </p:nvPr>
        </p:nvSpPr>
        <p:spPr>
          <a:xfrm>
            <a:off x="4904994" y="2308448"/>
            <a:ext cx="2926080" cy="900246"/>
          </a:xfrm>
        </p:spPr>
        <p:txBody>
          <a:bodyPr>
            <a:spAutoFit/>
          </a:bodyPr>
          <a:lstStyle>
            <a:lvl1pPr>
              <a:spcBef>
                <a:spcPts val="0"/>
              </a:spcBef>
              <a:spcAft>
                <a:spcPts val="300"/>
              </a:spcAft>
              <a:defRPr sz="16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20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5" name="Text Placeholder 32">
            <a:extLst>
              <a:ext uri="{FF2B5EF4-FFF2-40B4-BE49-F238E27FC236}">
                <a16:creationId xmlns:a16="http://schemas.microsoft.com/office/drawing/2014/main" id="{3F12F1CD-9AD2-96AE-C2A8-61D12FEB3390}"/>
              </a:ext>
            </a:extLst>
          </p:cNvPr>
          <p:cNvSpPr>
            <a:spLocks noGrp="1"/>
          </p:cNvSpPr>
          <p:nvPr userDrawn="1">
            <p:ph type="body" sz="quarter" idx="16"/>
          </p:nvPr>
        </p:nvSpPr>
        <p:spPr>
          <a:xfrm>
            <a:off x="4904994" y="3777425"/>
            <a:ext cx="2926080" cy="1728216"/>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6" name="Text Placeholder 30">
            <a:extLst>
              <a:ext uri="{FF2B5EF4-FFF2-40B4-BE49-F238E27FC236}">
                <a16:creationId xmlns:a16="http://schemas.microsoft.com/office/drawing/2014/main" id="{0DF9B753-A488-2AF3-ED33-92DC22362B82}"/>
              </a:ext>
            </a:extLst>
          </p:cNvPr>
          <p:cNvSpPr>
            <a:spLocks noGrp="1"/>
          </p:cNvSpPr>
          <p:nvPr userDrawn="1">
            <p:ph type="body" sz="quarter" idx="17" hasCustomPrompt="1"/>
          </p:nvPr>
        </p:nvSpPr>
        <p:spPr>
          <a:xfrm>
            <a:off x="8808720" y="2308448"/>
            <a:ext cx="2926080" cy="900246"/>
          </a:xfrm>
        </p:spPr>
        <p:txBody>
          <a:bodyPr>
            <a:spAutoFit/>
          </a:bodyPr>
          <a:lstStyle>
            <a:lvl1pPr>
              <a:spcBef>
                <a:spcPts val="0"/>
              </a:spcBef>
              <a:spcAft>
                <a:spcPts val="300"/>
              </a:spcAft>
              <a:defRPr sz="16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20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7" name="Text Placeholder 32">
            <a:extLst>
              <a:ext uri="{FF2B5EF4-FFF2-40B4-BE49-F238E27FC236}">
                <a16:creationId xmlns:a16="http://schemas.microsoft.com/office/drawing/2014/main" id="{AD8E387C-7D5E-81A6-D8BF-D4E982636E61}"/>
              </a:ext>
            </a:extLst>
          </p:cNvPr>
          <p:cNvSpPr>
            <a:spLocks noGrp="1"/>
          </p:cNvSpPr>
          <p:nvPr userDrawn="1">
            <p:ph type="body" sz="quarter" idx="18"/>
          </p:nvPr>
        </p:nvSpPr>
        <p:spPr>
          <a:xfrm>
            <a:off x="8808720" y="3777425"/>
            <a:ext cx="2926080" cy="1728216"/>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427064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meline - 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cxnSp>
        <p:nvCxnSpPr>
          <p:cNvPr id="6" name="Straight Connector 5">
            <a:extLst>
              <a:ext uri="{FF2B5EF4-FFF2-40B4-BE49-F238E27FC236}">
                <a16:creationId xmlns:a16="http://schemas.microsoft.com/office/drawing/2014/main" id="{DB21AAB7-367D-9C73-AEA7-E9B8D0969B47}"/>
              </a:ext>
            </a:extLst>
          </p:cNvPr>
          <p:cNvCxnSpPr>
            <a:cxnSpLocks/>
          </p:cNvCxnSpPr>
          <p:nvPr userDrawn="1"/>
        </p:nvCxnSpPr>
        <p:spPr>
          <a:xfrm>
            <a:off x="914221" y="2583205"/>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18F148D-7523-3CD6-512D-A046AED7D06C}"/>
              </a:ext>
            </a:extLst>
          </p:cNvPr>
          <p:cNvCxnSpPr>
            <a:cxnSpLocks/>
          </p:cNvCxnSpPr>
          <p:nvPr userDrawn="1"/>
        </p:nvCxnSpPr>
        <p:spPr>
          <a:xfrm>
            <a:off x="4343221" y="2583205"/>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A4653B-6644-C7C5-4DFA-E270E3DCBC2D}"/>
              </a:ext>
            </a:extLst>
          </p:cNvPr>
          <p:cNvCxnSpPr>
            <a:cxnSpLocks/>
          </p:cNvCxnSpPr>
          <p:nvPr userDrawn="1"/>
        </p:nvCxnSpPr>
        <p:spPr>
          <a:xfrm>
            <a:off x="7841859" y="2583205"/>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8DC06E-7B84-D060-7B4C-35CF5B2BCE48}"/>
              </a:ext>
            </a:extLst>
          </p:cNvPr>
          <p:cNvCxnSpPr>
            <a:cxnSpLocks/>
          </p:cNvCxnSpPr>
          <p:nvPr userDrawn="1"/>
        </p:nvCxnSpPr>
        <p:spPr>
          <a:xfrm flipV="1">
            <a:off x="606425" y="1676400"/>
            <a:ext cx="0" cy="2087487"/>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9F51456-407C-8927-12F4-A459D42CA761}"/>
              </a:ext>
            </a:extLst>
          </p:cNvPr>
          <p:cNvCxnSpPr>
            <a:cxnSpLocks/>
          </p:cNvCxnSpPr>
          <p:nvPr userDrawn="1"/>
        </p:nvCxnSpPr>
        <p:spPr>
          <a:xfrm flipV="1">
            <a:off x="4035425" y="1676400"/>
            <a:ext cx="0" cy="2087487"/>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89D2D9-A11A-398D-4CFA-7A5A076AE1AC}"/>
              </a:ext>
            </a:extLst>
          </p:cNvPr>
          <p:cNvCxnSpPr>
            <a:cxnSpLocks/>
          </p:cNvCxnSpPr>
          <p:nvPr userDrawn="1"/>
        </p:nvCxnSpPr>
        <p:spPr>
          <a:xfrm flipV="1">
            <a:off x="7534063" y="1676400"/>
            <a:ext cx="0" cy="2087486"/>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22445A4-1042-DED9-BF12-2D72F7A30741}"/>
              </a:ext>
            </a:extLst>
          </p:cNvPr>
          <p:cNvCxnSpPr>
            <a:cxnSpLocks/>
          </p:cNvCxnSpPr>
          <p:nvPr userDrawn="1"/>
        </p:nvCxnSpPr>
        <p:spPr>
          <a:xfrm>
            <a:off x="2357857" y="5204216"/>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2CB34B-820D-8409-F121-58C3E93DB2BD}"/>
              </a:ext>
            </a:extLst>
          </p:cNvPr>
          <p:cNvCxnSpPr>
            <a:cxnSpLocks/>
          </p:cNvCxnSpPr>
          <p:nvPr userDrawn="1"/>
        </p:nvCxnSpPr>
        <p:spPr>
          <a:xfrm>
            <a:off x="5786857" y="5204216"/>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66B8FDB-CDC2-80FA-CD1C-D033F968388B}"/>
              </a:ext>
            </a:extLst>
          </p:cNvPr>
          <p:cNvCxnSpPr>
            <a:cxnSpLocks/>
          </p:cNvCxnSpPr>
          <p:nvPr userDrawn="1"/>
        </p:nvCxnSpPr>
        <p:spPr>
          <a:xfrm>
            <a:off x="9285495" y="5204216"/>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12E0E98-12D1-5215-E4EF-F0BEBE805A45}"/>
              </a:ext>
            </a:extLst>
          </p:cNvPr>
          <p:cNvCxnSpPr>
            <a:cxnSpLocks/>
          </p:cNvCxnSpPr>
          <p:nvPr userDrawn="1"/>
        </p:nvCxnSpPr>
        <p:spPr>
          <a:xfrm>
            <a:off x="2050061" y="4046613"/>
            <a:ext cx="0" cy="2087488"/>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902DC21-CE15-151F-B9C0-5A6B0F2EB31A}"/>
              </a:ext>
            </a:extLst>
          </p:cNvPr>
          <p:cNvCxnSpPr>
            <a:cxnSpLocks/>
          </p:cNvCxnSpPr>
          <p:nvPr userDrawn="1"/>
        </p:nvCxnSpPr>
        <p:spPr>
          <a:xfrm>
            <a:off x="5479061" y="4046613"/>
            <a:ext cx="0" cy="2087488"/>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49BE142-E99E-FD52-7DB3-425410DCC40C}"/>
              </a:ext>
            </a:extLst>
          </p:cNvPr>
          <p:cNvCxnSpPr>
            <a:cxnSpLocks/>
          </p:cNvCxnSpPr>
          <p:nvPr userDrawn="1"/>
        </p:nvCxnSpPr>
        <p:spPr>
          <a:xfrm>
            <a:off x="8977699" y="4046613"/>
            <a:ext cx="0" cy="2087488"/>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8FEA1A0-C09E-F045-F3DD-73B452AF2B34}"/>
              </a:ext>
            </a:extLst>
          </p:cNvPr>
          <p:cNvCxnSpPr>
            <a:cxnSpLocks/>
          </p:cNvCxnSpPr>
          <p:nvPr userDrawn="1"/>
        </p:nvCxnSpPr>
        <p:spPr>
          <a:xfrm>
            <a:off x="0" y="3905251"/>
            <a:ext cx="1219200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1EA091AA-B59D-B49C-E38C-E189F0575A06}"/>
              </a:ext>
            </a:extLst>
          </p:cNvPr>
          <p:cNvGrpSpPr/>
          <p:nvPr userDrawn="1"/>
        </p:nvGrpSpPr>
        <p:grpSpPr>
          <a:xfrm>
            <a:off x="457200" y="3754375"/>
            <a:ext cx="301752" cy="301752"/>
            <a:chOff x="457200" y="3754375"/>
            <a:chExt cx="301752" cy="301752"/>
          </a:xfrm>
        </p:grpSpPr>
        <p:sp>
          <p:nvSpPr>
            <p:cNvPr id="52" name="Oval 51">
              <a:extLst>
                <a:ext uri="{FF2B5EF4-FFF2-40B4-BE49-F238E27FC236}">
                  <a16:creationId xmlns:a16="http://schemas.microsoft.com/office/drawing/2014/main" id="{0430C8A8-5299-F7D9-64BD-E233EBB2F10E}"/>
                </a:ext>
              </a:extLst>
            </p:cNvPr>
            <p:cNvSpPr/>
            <p:nvPr/>
          </p:nvSpPr>
          <p:spPr>
            <a:xfrm>
              <a:off x="457200" y="3754375"/>
              <a:ext cx="301752" cy="30175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3" name="Oval 52">
              <a:extLst>
                <a:ext uri="{FF2B5EF4-FFF2-40B4-BE49-F238E27FC236}">
                  <a16:creationId xmlns:a16="http://schemas.microsoft.com/office/drawing/2014/main" id="{1CC8AB21-5868-ED1B-185C-2F1B6FE6007C}"/>
                </a:ext>
              </a:extLst>
            </p:cNvPr>
            <p:cNvSpPr/>
            <p:nvPr/>
          </p:nvSpPr>
          <p:spPr>
            <a:xfrm>
              <a:off x="530068" y="3827243"/>
              <a:ext cx="156017" cy="1560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54" name="Group 53">
            <a:extLst>
              <a:ext uri="{FF2B5EF4-FFF2-40B4-BE49-F238E27FC236}">
                <a16:creationId xmlns:a16="http://schemas.microsoft.com/office/drawing/2014/main" id="{526B03FB-6319-50CA-D628-FB9AEF43729D}"/>
              </a:ext>
            </a:extLst>
          </p:cNvPr>
          <p:cNvGrpSpPr/>
          <p:nvPr userDrawn="1"/>
        </p:nvGrpSpPr>
        <p:grpSpPr>
          <a:xfrm>
            <a:off x="3886200" y="3754375"/>
            <a:ext cx="301752" cy="301752"/>
            <a:chOff x="3886200" y="3754375"/>
            <a:chExt cx="301752" cy="301752"/>
          </a:xfrm>
        </p:grpSpPr>
        <p:sp>
          <p:nvSpPr>
            <p:cNvPr id="55" name="Oval 54">
              <a:extLst>
                <a:ext uri="{FF2B5EF4-FFF2-40B4-BE49-F238E27FC236}">
                  <a16:creationId xmlns:a16="http://schemas.microsoft.com/office/drawing/2014/main" id="{BD6CCDCB-3F47-5F9C-0BBD-0ED5E6E0DD24}"/>
                </a:ext>
              </a:extLst>
            </p:cNvPr>
            <p:cNvSpPr/>
            <p:nvPr/>
          </p:nvSpPr>
          <p:spPr>
            <a:xfrm>
              <a:off x="3886200" y="3754375"/>
              <a:ext cx="301752" cy="30175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6" name="Oval 55">
              <a:extLst>
                <a:ext uri="{FF2B5EF4-FFF2-40B4-BE49-F238E27FC236}">
                  <a16:creationId xmlns:a16="http://schemas.microsoft.com/office/drawing/2014/main" id="{108B5059-14A7-6D21-D62C-B4C04C7081EA}"/>
                </a:ext>
              </a:extLst>
            </p:cNvPr>
            <p:cNvSpPr/>
            <p:nvPr/>
          </p:nvSpPr>
          <p:spPr>
            <a:xfrm>
              <a:off x="3959068" y="3827243"/>
              <a:ext cx="156017" cy="156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57" name="Group 56">
            <a:extLst>
              <a:ext uri="{FF2B5EF4-FFF2-40B4-BE49-F238E27FC236}">
                <a16:creationId xmlns:a16="http://schemas.microsoft.com/office/drawing/2014/main" id="{7BE93E8D-4455-3321-253D-711AB46C27E7}"/>
              </a:ext>
            </a:extLst>
          </p:cNvPr>
          <p:cNvGrpSpPr/>
          <p:nvPr userDrawn="1"/>
        </p:nvGrpSpPr>
        <p:grpSpPr>
          <a:xfrm>
            <a:off x="1900836" y="3754375"/>
            <a:ext cx="301752" cy="301752"/>
            <a:chOff x="1900836" y="3754375"/>
            <a:chExt cx="301752" cy="301752"/>
          </a:xfrm>
        </p:grpSpPr>
        <p:sp>
          <p:nvSpPr>
            <p:cNvPr id="58" name="Oval 57">
              <a:extLst>
                <a:ext uri="{FF2B5EF4-FFF2-40B4-BE49-F238E27FC236}">
                  <a16:creationId xmlns:a16="http://schemas.microsoft.com/office/drawing/2014/main" id="{6551E2B3-2A94-D855-3B19-A774093C3D3C}"/>
                </a:ext>
              </a:extLst>
            </p:cNvPr>
            <p:cNvSpPr/>
            <p:nvPr/>
          </p:nvSpPr>
          <p:spPr>
            <a:xfrm flipV="1">
              <a:off x="1900836" y="3754375"/>
              <a:ext cx="301752" cy="301752"/>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9" name="Oval 58">
              <a:extLst>
                <a:ext uri="{FF2B5EF4-FFF2-40B4-BE49-F238E27FC236}">
                  <a16:creationId xmlns:a16="http://schemas.microsoft.com/office/drawing/2014/main" id="{8A008512-EAB6-E9DA-751C-F221FD926A0F}"/>
                </a:ext>
              </a:extLst>
            </p:cNvPr>
            <p:cNvSpPr/>
            <p:nvPr/>
          </p:nvSpPr>
          <p:spPr>
            <a:xfrm flipV="1">
              <a:off x="1973704" y="3827243"/>
              <a:ext cx="156017" cy="1560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60" name="Group 59">
            <a:extLst>
              <a:ext uri="{FF2B5EF4-FFF2-40B4-BE49-F238E27FC236}">
                <a16:creationId xmlns:a16="http://schemas.microsoft.com/office/drawing/2014/main" id="{947E4098-4941-C2F8-ACB6-678B4483FA5B}"/>
              </a:ext>
            </a:extLst>
          </p:cNvPr>
          <p:cNvGrpSpPr/>
          <p:nvPr userDrawn="1"/>
        </p:nvGrpSpPr>
        <p:grpSpPr>
          <a:xfrm>
            <a:off x="5329836" y="3754375"/>
            <a:ext cx="301752" cy="301752"/>
            <a:chOff x="5329836" y="3754375"/>
            <a:chExt cx="301752" cy="301752"/>
          </a:xfrm>
        </p:grpSpPr>
        <p:sp>
          <p:nvSpPr>
            <p:cNvPr id="61" name="Oval 60">
              <a:extLst>
                <a:ext uri="{FF2B5EF4-FFF2-40B4-BE49-F238E27FC236}">
                  <a16:creationId xmlns:a16="http://schemas.microsoft.com/office/drawing/2014/main" id="{43A01D10-0EFD-6DEF-F7BB-E854A2C39CF2}"/>
                </a:ext>
              </a:extLst>
            </p:cNvPr>
            <p:cNvSpPr/>
            <p:nvPr/>
          </p:nvSpPr>
          <p:spPr>
            <a:xfrm flipV="1">
              <a:off x="5329836" y="3754375"/>
              <a:ext cx="301752" cy="30175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62" name="Oval 61">
              <a:extLst>
                <a:ext uri="{FF2B5EF4-FFF2-40B4-BE49-F238E27FC236}">
                  <a16:creationId xmlns:a16="http://schemas.microsoft.com/office/drawing/2014/main" id="{5B2426CA-0E9C-D1DD-B24C-5BB2AE4DB4EF}"/>
                </a:ext>
              </a:extLst>
            </p:cNvPr>
            <p:cNvSpPr/>
            <p:nvPr/>
          </p:nvSpPr>
          <p:spPr>
            <a:xfrm flipV="1">
              <a:off x="5402704" y="3827243"/>
              <a:ext cx="156017" cy="1560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63" name="Group 62">
            <a:extLst>
              <a:ext uri="{FF2B5EF4-FFF2-40B4-BE49-F238E27FC236}">
                <a16:creationId xmlns:a16="http://schemas.microsoft.com/office/drawing/2014/main" id="{A1AA47CA-F9DC-298C-2292-B5AF0ABA991F}"/>
              </a:ext>
            </a:extLst>
          </p:cNvPr>
          <p:cNvGrpSpPr/>
          <p:nvPr userDrawn="1"/>
        </p:nvGrpSpPr>
        <p:grpSpPr>
          <a:xfrm>
            <a:off x="8828474" y="3754375"/>
            <a:ext cx="301752" cy="301752"/>
            <a:chOff x="8828474" y="3754375"/>
            <a:chExt cx="301752" cy="301752"/>
          </a:xfrm>
        </p:grpSpPr>
        <p:sp>
          <p:nvSpPr>
            <p:cNvPr id="64" name="Oval 63">
              <a:extLst>
                <a:ext uri="{FF2B5EF4-FFF2-40B4-BE49-F238E27FC236}">
                  <a16:creationId xmlns:a16="http://schemas.microsoft.com/office/drawing/2014/main" id="{35F045B9-D618-6679-E2B6-93F55585E46A}"/>
                </a:ext>
              </a:extLst>
            </p:cNvPr>
            <p:cNvSpPr/>
            <p:nvPr/>
          </p:nvSpPr>
          <p:spPr>
            <a:xfrm flipV="1">
              <a:off x="8828474" y="3754375"/>
              <a:ext cx="301752" cy="30175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65" name="Oval 64">
              <a:extLst>
                <a:ext uri="{FF2B5EF4-FFF2-40B4-BE49-F238E27FC236}">
                  <a16:creationId xmlns:a16="http://schemas.microsoft.com/office/drawing/2014/main" id="{BBA1257B-6FC9-95A4-BF32-4A97DBDDE346}"/>
                </a:ext>
              </a:extLst>
            </p:cNvPr>
            <p:cNvSpPr/>
            <p:nvPr/>
          </p:nvSpPr>
          <p:spPr>
            <a:xfrm flipV="1">
              <a:off x="8901342" y="3827243"/>
              <a:ext cx="156017" cy="156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66" name="Group 65">
            <a:extLst>
              <a:ext uri="{FF2B5EF4-FFF2-40B4-BE49-F238E27FC236}">
                <a16:creationId xmlns:a16="http://schemas.microsoft.com/office/drawing/2014/main" id="{F32CC69D-DCC3-B6A1-D8E4-8E105E7F2D07}"/>
              </a:ext>
            </a:extLst>
          </p:cNvPr>
          <p:cNvGrpSpPr/>
          <p:nvPr userDrawn="1"/>
        </p:nvGrpSpPr>
        <p:grpSpPr>
          <a:xfrm>
            <a:off x="7383187" y="3754375"/>
            <a:ext cx="301752" cy="301752"/>
            <a:chOff x="7383187" y="3754375"/>
            <a:chExt cx="301752" cy="301752"/>
          </a:xfrm>
        </p:grpSpPr>
        <p:sp>
          <p:nvSpPr>
            <p:cNvPr id="67" name="Oval 66">
              <a:extLst>
                <a:ext uri="{FF2B5EF4-FFF2-40B4-BE49-F238E27FC236}">
                  <a16:creationId xmlns:a16="http://schemas.microsoft.com/office/drawing/2014/main" id="{C2087FCF-5275-7226-4513-1CA76328CAA3}"/>
                </a:ext>
              </a:extLst>
            </p:cNvPr>
            <p:cNvSpPr/>
            <p:nvPr/>
          </p:nvSpPr>
          <p:spPr>
            <a:xfrm flipV="1">
              <a:off x="7383187" y="3754375"/>
              <a:ext cx="301752" cy="301752"/>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68" name="Oval 67">
              <a:extLst>
                <a:ext uri="{FF2B5EF4-FFF2-40B4-BE49-F238E27FC236}">
                  <a16:creationId xmlns:a16="http://schemas.microsoft.com/office/drawing/2014/main" id="{EA46E227-CB11-17D1-AC37-2F6484B8BE4E}"/>
                </a:ext>
              </a:extLst>
            </p:cNvPr>
            <p:cNvSpPr/>
            <p:nvPr/>
          </p:nvSpPr>
          <p:spPr>
            <a:xfrm flipV="1">
              <a:off x="7456055" y="3827243"/>
              <a:ext cx="156017" cy="1560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sp>
        <p:nvSpPr>
          <p:cNvPr id="69" name="Text Placeholder 30">
            <a:extLst>
              <a:ext uri="{FF2B5EF4-FFF2-40B4-BE49-F238E27FC236}">
                <a16:creationId xmlns:a16="http://schemas.microsoft.com/office/drawing/2014/main" id="{14797CAD-142B-DACD-FE33-F9777679F9F2}"/>
              </a:ext>
            </a:extLst>
          </p:cNvPr>
          <p:cNvSpPr>
            <a:spLocks noGrp="1"/>
          </p:cNvSpPr>
          <p:nvPr>
            <p:ph type="body" sz="quarter" idx="13" hasCustomPrompt="1"/>
          </p:nvPr>
        </p:nvSpPr>
        <p:spPr>
          <a:xfrm>
            <a:off x="915728" y="1676401"/>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0" name="Text Placeholder 32">
            <a:extLst>
              <a:ext uri="{FF2B5EF4-FFF2-40B4-BE49-F238E27FC236}">
                <a16:creationId xmlns:a16="http://schemas.microsoft.com/office/drawing/2014/main" id="{6EF2DCFD-3FB2-EFEB-8B69-BDC10172A6BE}"/>
              </a:ext>
            </a:extLst>
          </p:cNvPr>
          <p:cNvSpPr>
            <a:spLocks noGrp="1"/>
          </p:cNvSpPr>
          <p:nvPr>
            <p:ph type="body" sz="quarter" idx="14"/>
          </p:nvPr>
        </p:nvSpPr>
        <p:spPr>
          <a:xfrm>
            <a:off x="915728" y="2774426"/>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1" name="Text Placeholder 30">
            <a:extLst>
              <a:ext uri="{FF2B5EF4-FFF2-40B4-BE49-F238E27FC236}">
                <a16:creationId xmlns:a16="http://schemas.microsoft.com/office/drawing/2014/main" id="{0F2F76F2-CF8C-EC7A-A23F-9DA407F5B4CA}"/>
              </a:ext>
            </a:extLst>
          </p:cNvPr>
          <p:cNvSpPr>
            <a:spLocks noGrp="1"/>
          </p:cNvSpPr>
          <p:nvPr>
            <p:ph type="body" sz="quarter" idx="15" hasCustomPrompt="1"/>
          </p:nvPr>
        </p:nvSpPr>
        <p:spPr>
          <a:xfrm>
            <a:off x="4343221" y="1676401"/>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2" name="Text Placeholder 32">
            <a:extLst>
              <a:ext uri="{FF2B5EF4-FFF2-40B4-BE49-F238E27FC236}">
                <a16:creationId xmlns:a16="http://schemas.microsoft.com/office/drawing/2014/main" id="{7F2FE303-86FE-3E99-7A05-6D93BEB9D86F}"/>
              </a:ext>
            </a:extLst>
          </p:cNvPr>
          <p:cNvSpPr>
            <a:spLocks noGrp="1"/>
          </p:cNvSpPr>
          <p:nvPr>
            <p:ph type="body" sz="quarter" idx="16"/>
          </p:nvPr>
        </p:nvSpPr>
        <p:spPr>
          <a:xfrm>
            <a:off x="4343221" y="2774426"/>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3" name="Text Placeholder 30">
            <a:extLst>
              <a:ext uri="{FF2B5EF4-FFF2-40B4-BE49-F238E27FC236}">
                <a16:creationId xmlns:a16="http://schemas.microsoft.com/office/drawing/2014/main" id="{31492847-E8AC-7940-8951-29161CD0B09B}"/>
              </a:ext>
            </a:extLst>
          </p:cNvPr>
          <p:cNvSpPr>
            <a:spLocks noGrp="1"/>
          </p:cNvSpPr>
          <p:nvPr>
            <p:ph type="body" sz="quarter" idx="17" hasCustomPrompt="1"/>
          </p:nvPr>
        </p:nvSpPr>
        <p:spPr>
          <a:xfrm>
            <a:off x="7841859" y="1676401"/>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4" name="Text Placeholder 32">
            <a:extLst>
              <a:ext uri="{FF2B5EF4-FFF2-40B4-BE49-F238E27FC236}">
                <a16:creationId xmlns:a16="http://schemas.microsoft.com/office/drawing/2014/main" id="{EC5D4371-11B0-C045-E5B4-E3FAABBE812B}"/>
              </a:ext>
            </a:extLst>
          </p:cNvPr>
          <p:cNvSpPr>
            <a:spLocks noGrp="1"/>
          </p:cNvSpPr>
          <p:nvPr>
            <p:ph type="body" sz="quarter" idx="18"/>
          </p:nvPr>
        </p:nvSpPr>
        <p:spPr>
          <a:xfrm>
            <a:off x="7841859" y="2774426"/>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5" name="Text Placeholder 30">
            <a:extLst>
              <a:ext uri="{FF2B5EF4-FFF2-40B4-BE49-F238E27FC236}">
                <a16:creationId xmlns:a16="http://schemas.microsoft.com/office/drawing/2014/main" id="{D43976F3-B315-FDD8-77DB-8323FB70D365}"/>
              </a:ext>
            </a:extLst>
          </p:cNvPr>
          <p:cNvSpPr>
            <a:spLocks noGrp="1"/>
          </p:cNvSpPr>
          <p:nvPr>
            <p:ph type="body" sz="quarter" idx="19" hasCustomPrompt="1"/>
          </p:nvPr>
        </p:nvSpPr>
        <p:spPr>
          <a:xfrm>
            <a:off x="2357857" y="4297412"/>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6" name="Text Placeholder 32">
            <a:extLst>
              <a:ext uri="{FF2B5EF4-FFF2-40B4-BE49-F238E27FC236}">
                <a16:creationId xmlns:a16="http://schemas.microsoft.com/office/drawing/2014/main" id="{2A7B63B2-C88E-E149-376C-4D1303FB00BE}"/>
              </a:ext>
            </a:extLst>
          </p:cNvPr>
          <p:cNvSpPr>
            <a:spLocks noGrp="1"/>
          </p:cNvSpPr>
          <p:nvPr>
            <p:ph type="body" sz="quarter" idx="20"/>
          </p:nvPr>
        </p:nvSpPr>
        <p:spPr>
          <a:xfrm>
            <a:off x="2357857" y="5395437"/>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30">
            <a:extLst>
              <a:ext uri="{FF2B5EF4-FFF2-40B4-BE49-F238E27FC236}">
                <a16:creationId xmlns:a16="http://schemas.microsoft.com/office/drawing/2014/main" id="{A0949762-BFF5-27DA-4BCD-4C6B60F1014B}"/>
              </a:ext>
            </a:extLst>
          </p:cNvPr>
          <p:cNvSpPr>
            <a:spLocks noGrp="1"/>
          </p:cNvSpPr>
          <p:nvPr>
            <p:ph type="body" sz="quarter" idx="21" hasCustomPrompt="1"/>
          </p:nvPr>
        </p:nvSpPr>
        <p:spPr>
          <a:xfrm>
            <a:off x="5786857" y="4297412"/>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8" name="Text Placeholder 32">
            <a:extLst>
              <a:ext uri="{FF2B5EF4-FFF2-40B4-BE49-F238E27FC236}">
                <a16:creationId xmlns:a16="http://schemas.microsoft.com/office/drawing/2014/main" id="{DA1F5221-DD21-0996-2FF4-43CA8153C575}"/>
              </a:ext>
            </a:extLst>
          </p:cNvPr>
          <p:cNvSpPr>
            <a:spLocks noGrp="1"/>
          </p:cNvSpPr>
          <p:nvPr>
            <p:ph type="body" sz="quarter" idx="22"/>
          </p:nvPr>
        </p:nvSpPr>
        <p:spPr>
          <a:xfrm>
            <a:off x="5786857" y="5395437"/>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9" name="Text Placeholder 30">
            <a:extLst>
              <a:ext uri="{FF2B5EF4-FFF2-40B4-BE49-F238E27FC236}">
                <a16:creationId xmlns:a16="http://schemas.microsoft.com/office/drawing/2014/main" id="{1623C6BC-9683-FD77-63DC-63F20146E02A}"/>
              </a:ext>
            </a:extLst>
          </p:cNvPr>
          <p:cNvSpPr>
            <a:spLocks noGrp="1"/>
          </p:cNvSpPr>
          <p:nvPr>
            <p:ph type="body" sz="quarter" idx="23" hasCustomPrompt="1"/>
          </p:nvPr>
        </p:nvSpPr>
        <p:spPr>
          <a:xfrm>
            <a:off x="9285495" y="4297412"/>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80" name="Text Placeholder 32">
            <a:extLst>
              <a:ext uri="{FF2B5EF4-FFF2-40B4-BE49-F238E27FC236}">
                <a16:creationId xmlns:a16="http://schemas.microsoft.com/office/drawing/2014/main" id="{044BD963-B3F8-2B0C-2083-5528B5855243}"/>
              </a:ext>
            </a:extLst>
          </p:cNvPr>
          <p:cNvSpPr>
            <a:spLocks noGrp="1"/>
          </p:cNvSpPr>
          <p:nvPr>
            <p:ph type="body" sz="quarter" idx="24"/>
          </p:nvPr>
        </p:nvSpPr>
        <p:spPr>
          <a:xfrm>
            <a:off x="9285495" y="5395437"/>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3290818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cess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a:xfrm>
            <a:off x="457200" y="425722"/>
            <a:ext cx="11277600" cy="443198"/>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
        <p:nvSpPr>
          <p:cNvPr id="3" name="Arrow: Pentagon 2">
            <a:extLst>
              <a:ext uri="{FF2B5EF4-FFF2-40B4-BE49-F238E27FC236}">
                <a16:creationId xmlns:a16="http://schemas.microsoft.com/office/drawing/2014/main" id="{E8AFDC57-C4C7-A40C-C7AE-F976A14DD5F3}"/>
              </a:ext>
            </a:extLst>
          </p:cNvPr>
          <p:cNvSpPr/>
          <p:nvPr userDrawn="1"/>
        </p:nvSpPr>
        <p:spPr>
          <a:xfrm>
            <a:off x="7181782" y="1676622"/>
            <a:ext cx="4553018" cy="744252"/>
          </a:xfrm>
          <a:prstGeom prst="homePlate">
            <a:avLst/>
          </a:prstGeom>
          <a:solidFill>
            <a:srgbClr val="CB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 name="Arrow: Pentagon 3">
            <a:extLst>
              <a:ext uri="{FF2B5EF4-FFF2-40B4-BE49-F238E27FC236}">
                <a16:creationId xmlns:a16="http://schemas.microsoft.com/office/drawing/2014/main" id="{4EFBA8E0-FF2D-7DF9-F490-C11F4A9FC3B8}"/>
              </a:ext>
            </a:extLst>
          </p:cNvPr>
          <p:cNvSpPr/>
          <p:nvPr userDrawn="1"/>
        </p:nvSpPr>
        <p:spPr>
          <a:xfrm>
            <a:off x="3528440" y="1676622"/>
            <a:ext cx="4259435" cy="744252"/>
          </a:xfrm>
          <a:prstGeom prst="homePlate">
            <a:avLst/>
          </a:prstGeom>
          <a:solidFill>
            <a:srgbClr val="5B1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 name="Arrow: Pentagon 4">
            <a:extLst>
              <a:ext uri="{FF2B5EF4-FFF2-40B4-BE49-F238E27FC236}">
                <a16:creationId xmlns:a16="http://schemas.microsoft.com/office/drawing/2014/main" id="{7F9944D3-330D-6344-286E-057BBB90B9A7}"/>
              </a:ext>
            </a:extLst>
          </p:cNvPr>
          <p:cNvSpPr/>
          <p:nvPr userDrawn="1"/>
        </p:nvSpPr>
        <p:spPr>
          <a:xfrm>
            <a:off x="0" y="1676622"/>
            <a:ext cx="3962446" cy="744252"/>
          </a:xfrm>
          <a:prstGeom prst="homePlate">
            <a:avLst/>
          </a:prstGeom>
          <a:solidFill>
            <a:srgbClr val="1E0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8" name="Straight Connector 7">
            <a:extLst>
              <a:ext uri="{FF2B5EF4-FFF2-40B4-BE49-F238E27FC236}">
                <a16:creationId xmlns:a16="http://schemas.microsoft.com/office/drawing/2014/main" id="{44742764-669F-4CFF-67A2-92CC301DF3A3}"/>
              </a:ext>
            </a:extLst>
          </p:cNvPr>
          <p:cNvCxnSpPr>
            <a:cxnSpLocks/>
          </p:cNvCxnSpPr>
          <p:nvPr userDrawn="1"/>
        </p:nvCxnSpPr>
        <p:spPr>
          <a:xfrm>
            <a:off x="678866" y="2397024"/>
            <a:ext cx="0" cy="3737076"/>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C30EB-496E-5525-AAD3-F0355A57A6EE}"/>
              </a:ext>
            </a:extLst>
          </p:cNvPr>
          <p:cNvCxnSpPr>
            <a:cxnSpLocks/>
          </p:cNvCxnSpPr>
          <p:nvPr userDrawn="1"/>
        </p:nvCxnSpPr>
        <p:spPr>
          <a:xfrm>
            <a:off x="4484944" y="2397024"/>
            <a:ext cx="0" cy="3737076"/>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EAD418-35F4-E65C-090B-2825BD8ABFA9}"/>
              </a:ext>
            </a:extLst>
          </p:cNvPr>
          <p:cNvCxnSpPr>
            <a:cxnSpLocks/>
          </p:cNvCxnSpPr>
          <p:nvPr userDrawn="1"/>
        </p:nvCxnSpPr>
        <p:spPr>
          <a:xfrm>
            <a:off x="8291021" y="2397024"/>
            <a:ext cx="0" cy="3737076"/>
          </a:xfrm>
          <a:prstGeom prst="line">
            <a:avLst/>
          </a:prstGeom>
          <a:ln>
            <a:solidFill>
              <a:srgbClr val="CB65FF"/>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B8AC0F5-8FE7-7D42-B4F8-26B5B1D93FA2}"/>
              </a:ext>
            </a:extLst>
          </p:cNvPr>
          <p:cNvCxnSpPr>
            <a:cxnSpLocks/>
          </p:cNvCxnSpPr>
          <p:nvPr userDrawn="1"/>
        </p:nvCxnSpPr>
        <p:spPr>
          <a:xfrm>
            <a:off x="1105344" y="3509722"/>
            <a:ext cx="27466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06A6C9-B354-C5FD-4C87-8DAF7826F12D}"/>
              </a:ext>
            </a:extLst>
          </p:cNvPr>
          <p:cNvCxnSpPr>
            <a:cxnSpLocks/>
          </p:cNvCxnSpPr>
          <p:nvPr userDrawn="1"/>
        </p:nvCxnSpPr>
        <p:spPr>
          <a:xfrm>
            <a:off x="4911422" y="3509722"/>
            <a:ext cx="27466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63625D-C38F-3795-B718-214B6273D0DB}"/>
              </a:ext>
            </a:extLst>
          </p:cNvPr>
          <p:cNvCxnSpPr>
            <a:cxnSpLocks/>
          </p:cNvCxnSpPr>
          <p:nvPr userDrawn="1"/>
        </p:nvCxnSpPr>
        <p:spPr>
          <a:xfrm>
            <a:off x="8717499" y="3509722"/>
            <a:ext cx="27466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Placeholder 43">
            <a:extLst>
              <a:ext uri="{FF2B5EF4-FFF2-40B4-BE49-F238E27FC236}">
                <a16:creationId xmlns:a16="http://schemas.microsoft.com/office/drawing/2014/main" id="{52FEFEBD-27F9-37A5-53BC-CCB4C2F2FA56}"/>
              </a:ext>
            </a:extLst>
          </p:cNvPr>
          <p:cNvSpPr>
            <a:spLocks noGrp="1"/>
          </p:cNvSpPr>
          <p:nvPr userDrawn="1">
            <p:ph type="body" sz="quarter" idx="13" hasCustomPrompt="1"/>
          </p:nvPr>
        </p:nvSpPr>
        <p:spPr>
          <a:xfrm>
            <a:off x="1105343" y="1894859"/>
            <a:ext cx="2267712" cy="307777"/>
          </a:xfrm>
        </p:spPr>
        <p:txBody>
          <a:bodyPr anchor="ctr">
            <a:spAutoFit/>
          </a:bodyPr>
          <a:lstStyle>
            <a:lvl1pPr>
              <a:defRPr sz="20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83" name="Text Placeholder 82">
            <a:extLst>
              <a:ext uri="{FF2B5EF4-FFF2-40B4-BE49-F238E27FC236}">
                <a16:creationId xmlns:a16="http://schemas.microsoft.com/office/drawing/2014/main" id="{4FD77FFF-C6D3-95AF-E400-E812BF6E65FE}"/>
              </a:ext>
            </a:extLst>
          </p:cNvPr>
          <p:cNvSpPr>
            <a:spLocks noGrp="1" noChangeAspect="1"/>
          </p:cNvSpPr>
          <p:nvPr userDrawn="1">
            <p:ph type="body" sz="quarter" idx="14" hasCustomPrompt="1"/>
          </p:nvPr>
        </p:nvSpPr>
        <p:spPr>
          <a:xfrm>
            <a:off x="452476" y="1822358"/>
            <a:ext cx="448056" cy="448056"/>
          </a:xfrm>
          <a:prstGeom prst="ellipse">
            <a:avLst/>
          </a:prstGeom>
          <a:solidFill>
            <a:schemeClr val="bg1"/>
          </a:solidFill>
        </p:spPr>
        <p:txBody>
          <a:bodyPr anchor="ctr"/>
          <a:lstStyle>
            <a:lvl1pPr algn="ctr">
              <a:defRPr sz="1800" b="1">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85" name="Text Placeholder 32">
            <a:extLst>
              <a:ext uri="{FF2B5EF4-FFF2-40B4-BE49-F238E27FC236}">
                <a16:creationId xmlns:a16="http://schemas.microsoft.com/office/drawing/2014/main" id="{08167E6C-2A09-5AD4-0098-CD05B16E7BA9}"/>
              </a:ext>
            </a:extLst>
          </p:cNvPr>
          <p:cNvSpPr>
            <a:spLocks noGrp="1"/>
          </p:cNvSpPr>
          <p:nvPr userDrawn="1">
            <p:ph type="body" sz="quarter" idx="16"/>
          </p:nvPr>
        </p:nvSpPr>
        <p:spPr>
          <a:xfrm>
            <a:off x="1105344" y="3736844"/>
            <a:ext cx="2743200" cy="2395728"/>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7" name="Text Placeholder 32">
            <a:extLst>
              <a:ext uri="{FF2B5EF4-FFF2-40B4-BE49-F238E27FC236}">
                <a16:creationId xmlns:a16="http://schemas.microsoft.com/office/drawing/2014/main" id="{31B88B47-173A-7DF3-314D-373D7BFE36AE}"/>
              </a:ext>
            </a:extLst>
          </p:cNvPr>
          <p:cNvSpPr>
            <a:spLocks noGrp="1"/>
          </p:cNvSpPr>
          <p:nvPr userDrawn="1">
            <p:ph type="body" sz="quarter" idx="18"/>
          </p:nvPr>
        </p:nvSpPr>
        <p:spPr>
          <a:xfrm>
            <a:off x="4911422" y="3736844"/>
            <a:ext cx="2743200" cy="2395728"/>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9" name="Text Placeholder 32">
            <a:extLst>
              <a:ext uri="{FF2B5EF4-FFF2-40B4-BE49-F238E27FC236}">
                <a16:creationId xmlns:a16="http://schemas.microsoft.com/office/drawing/2014/main" id="{355C22AB-F58F-4FD9-360A-ABCBDE302035}"/>
              </a:ext>
            </a:extLst>
          </p:cNvPr>
          <p:cNvSpPr>
            <a:spLocks noGrp="1"/>
          </p:cNvSpPr>
          <p:nvPr userDrawn="1">
            <p:ph type="body" sz="quarter" idx="20"/>
          </p:nvPr>
        </p:nvSpPr>
        <p:spPr>
          <a:xfrm>
            <a:off x="8717499" y="3736844"/>
            <a:ext cx="2743200" cy="2395728"/>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0" name="Text Placeholder 43">
            <a:extLst>
              <a:ext uri="{FF2B5EF4-FFF2-40B4-BE49-F238E27FC236}">
                <a16:creationId xmlns:a16="http://schemas.microsoft.com/office/drawing/2014/main" id="{5CB0E3EA-1877-4407-27F3-953C01B8177B}"/>
              </a:ext>
            </a:extLst>
          </p:cNvPr>
          <p:cNvSpPr>
            <a:spLocks noGrp="1"/>
          </p:cNvSpPr>
          <p:nvPr userDrawn="1">
            <p:ph type="body" sz="quarter" idx="21" hasCustomPrompt="1"/>
          </p:nvPr>
        </p:nvSpPr>
        <p:spPr>
          <a:xfrm>
            <a:off x="4911421" y="1894859"/>
            <a:ext cx="2267712" cy="307777"/>
          </a:xfrm>
        </p:spPr>
        <p:txBody>
          <a:bodyPr anchor="ctr">
            <a:spAutoFit/>
          </a:bodyPr>
          <a:lstStyle>
            <a:lvl1pPr>
              <a:defRPr sz="20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91" name="Text Placeholder 43">
            <a:extLst>
              <a:ext uri="{FF2B5EF4-FFF2-40B4-BE49-F238E27FC236}">
                <a16:creationId xmlns:a16="http://schemas.microsoft.com/office/drawing/2014/main" id="{CD27EF57-2C72-1AB2-79FF-74C14AF1EC3E}"/>
              </a:ext>
            </a:extLst>
          </p:cNvPr>
          <p:cNvSpPr>
            <a:spLocks noGrp="1"/>
          </p:cNvSpPr>
          <p:nvPr userDrawn="1">
            <p:ph type="body" sz="quarter" idx="22" hasCustomPrompt="1"/>
          </p:nvPr>
        </p:nvSpPr>
        <p:spPr>
          <a:xfrm>
            <a:off x="8717498" y="1894859"/>
            <a:ext cx="2267712" cy="307777"/>
          </a:xfrm>
        </p:spPr>
        <p:txBody>
          <a:bodyPr anchor="ctr">
            <a:spAutoFit/>
          </a:bodyPr>
          <a:lstStyle>
            <a:lvl1pPr>
              <a:defRPr sz="20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95" name="Text Placeholder 82">
            <a:extLst>
              <a:ext uri="{FF2B5EF4-FFF2-40B4-BE49-F238E27FC236}">
                <a16:creationId xmlns:a16="http://schemas.microsoft.com/office/drawing/2014/main" id="{35A8EB73-2423-07C8-D40E-76DD015B9A36}"/>
              </a:ext>
            </a:extLst>
          </p:cNvPr>
          <p:cNvSpPr>
            <a:spLocks noGrp="1" noChangeAspect="1"/>
          </p:cNvSpPr>
          <p:nvPr userDrawn="1">
            <p:ph type="body" sz="quarter" idx="23" hasCustomPrompt="1"/>
          </p:nvPr>
        </p:nvSpPr>
        <p:spPr>
          <a:xfrm>
            <a:off x="4258554" y="1822358"/>
            <a:ext cx="448056" cy="448056"/>
          </a:xfrm>
          <a:prstGeom prst="ellipse">
            <a:avLst/>
          </a:prstGeom>
          <a:solidFill>
            <a:schemeClr val="bg1"/>
          </a:solidFill>
        </p:spPr>
        <p:txBody>
          <a:bodyPr anchor="ctr"/>
          <a:lstStyle>
            <a:lvl1pPr algn="ctr">
              <a:defRPr sz="1800" b="1">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96" name="Text Placeholder 82">
            <a:extLst>
              <a:ext uri="{FF2B5EF4-FFF2-40B4-BE49-F238E27FC236}">
                <a16:creationId xmlns:a16="http://schemas.microsoft.com/office/drawing/2014/main" id="{DE19FCB3-CADE-861A-91F4-6849607B7EC4}"/>
              </a:ext>
            </a:extLst>
          </p:cNvPr>
          <p:cNvSpPr>
            <a:spLocks noGrp="1" noChangeAspect="1"/>
          </p:cNvSpPr>
          <p:nvPr userDrawn="1">
            <p:ph type="body" sz="quarter" idx="24" hasCustomPrompt="1"/>
          </p:nvPr>
        </p:nvSpPr>
        <p:spPr>
          <a:xfrm>
            <a:off x="8064631" y="1822358"/>
            <a:ext cx="448056" cy="448056"/>
          </a:xfrm>
          <a:prstGeom prst="ellipse">
            <a:avLst/>
          </a:prstGeom>
          <a:solidFill>
            <a:schemeClr val="bg1"/>
          </a:solidFill>
        </p:spPr>
        <p:txBody>
          <a:bodyPr anchor="ctr"/>
          <a:lstStyle>
            <a:lvl1pPr algn="ctr">
              <a:defRPr sz="1800" b="1">
                <a:solidFill>
                  <a:srgbClr val="CB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98" name="Text Placeholder 97">
            <a:extLst>
              <a:ext uri="{FF2B5EF4-FFF2-40B4-BE49-F238E27FC236}">
                <a16:creationId xmlns:a16="http://schemas.microsoft.com/office/drawing/2014/main" id="{EC71061B-CBD0-081A-B0A8-5B8535D9D881}"/>
              </a:ext>
            </a:extLst>
          </p:cNvPr>
          <p:cNvSpPr>
            <a:spLocks noGrp="1"/>
          </p:cNvSpPr>
          <p:nvPr userDrawn="1">
            <p:ph type="body" sz="quarter" idx="25"/>
          </p:nvPr>
        </p:nvSpPr>
        <p:spPr>
          <a:xfrm>
            <a:off x="1105344" y="2669951"/>
            <a:ext cx="2743200" cy="612648"/>
          </a:xfrm>
        </p:spPr>
        <p:txBody>
          <a:bodyPr anchor="ctr">
            <a:spAutoFit/>
          </a:bodyPr>
          <a:lstStyle>
            <a:lvl1pPr>
              <a:defRPr sz="20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
        <p:nvSpPr>
          <p:cNvPr id="99" name="Text Placeholder 97">
            <a:extLst>
              <a:ext uri="{FF2B5EF4-FFF2-40B4-BE49-F238E27FC236}">
                <a16:creationId xmlns:a16="http://schemas.microsoft.com/office/drawing/2014/main" id="{AE048F56-ED4C-D61C-C2D6-5CA8E03386D4}"/>
              </a:ext>
            </a:extLst>
          </p:cNvPr>
          <p:cNvSpPr>
            <a:spLocks noGrp="1"/>
          </p:cNvSpPr>
          <p:nvPr userDrawn="1">
            <p:ph type="body" sz="quarter" idx="26"/>
          </p:nvPr>
        </p:nvSpPr>
        <p:spPr>
          <a:xfrm>
            <a:off x="4911422" y="2669951"/>
            <a:ext cx="2743200" cy="612648"/>
          </a:xfrm>
        </p:spPr>
        <p:txBody>
          <a:bodyPr anchor="ctr">
            <a:spAutoFit/>
          </a:bodyPr>
          <a:lstStyle>
            <a:lvl1pPr>
              <a:defRPr sz="20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
        <p:nvSpPr>
          <p:cNvPr id="100" name="Text Placeholder 97">
            <a:extLst>
              <a:ext uri="{FF2B5EF4-FFF2-40B4-BE49-F238E27FC236}">
                <a16:creationId xmlns:a16="http://schemas.microsoft.com/office/drawing/2014/main" id="{8EFF1E01-225C-020E-EDA1-837C73F49E30}"/>
              </a:ext>
            </a:extLst>
          </p:cNvPr>
          <p:cNvSpPr>
            <a:spLocks noGrp="1"/>
          </p:cNvSpPr>
          <p:nvPr userDrawn="1">
            <p:ph type="body" sz="quarter" idx="27"/>
          </p:nvPr>
        </p:nvSpPr>
        <p:spPr>
          <a:xfrm>
            <a:off x="8717499" y="2669951"/>
            <a:ext cx="2743200" cy="612648"/>
          </a:xfrm>
        </p:spPr>
        <p:txBody>
          <a:bodyPr anchor="ctr">
            <a:spAutoFit/>
          </a:bodyPr>
          <a:lstStyle>
            <a:lvl1pPr>
              <a:defRPr sz="20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179955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ocess - 6 Items">
    <p:spTree>
      <p:nvGrpSpPr>
        <p:cNvPr id="1" name=""/>
        <p:cNvGrpSpPr/>
        <p:nvPr/>
      </p:nvGrpSpPr>
      <p:grpSpPr>
        <a:xfrm>
          <a:off x="0" y="0"/>
          <a:ext cx="0" cy="0"/>
          <a:chOff x="0" y="0"/>
          <a:chExt cx="0" cy="0"/>
        </a:xfrm>
      </p:grpSpPr>
      <p:sp>
        <p:nvSpPr>
          <p:cNvPr id="18" name="Arrow: Pentagon 2">
            <a:extLst>
              <a:ext uri="{FF2B5EF4-FFF2-40B4-BE49-F238E27FC236}">
                <a16:creationId xmlns:a16="http://schemas.microsoft.com/office/drawing/2014/main" id="{3EAB9F39-C561-C8F1-990F-ACE7133136E3}"/>
              </a:ext>
            </a:extLst>
          </p:cNvPr>
          <p:cNvSpPr/>
          <p:nvPr userDrawn="1"/>
        </p:nvSpPr>
        <p:spPr>
          <a:xfrm>
            <a:off x="7181782" y="1516887"/>
            <a:ext cx="4553018" cy="553349"/>
          </a:xfrm>
          <a:prstGeom prst="homePlate">
            <a:avLst/>
          </a:prstGeom>
          <a:solidFill>
            <a:srgbClr val="CB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9" name="Arrow: Pentagon 3">
            <a:extLst>
              <a:ext uri="{FF2B5EF4-FFF2-40B4-BE49-F238E27FC236}">
                <a16:creationId xmlns:a16="http://schemas.microsoft.com/office/drawing/2014/main" id="{396B2A32-74E8-2A03-9208-3B55B46A9EF8}"/>
              </a:ext>
            </a:extLst>
          </p:cNvPr>
          <p:cNvSpPr/>
          <p:nvPr userDrawn="1"/>
        </p:nvSpPr>
        <p:spPr>
          <a:xfrm>
            <a:off x="3528440" y="1516887"/>
            <a:ext cx="4259435" cy="553349"/>
          </a:xfrm>
          <a:prstGeom prst="homePlate">
            <a:avLst/>
          </a:prstGeom>
          <a:solidFill>
            <a:srgbClr val="5B1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0" name="Arrow: Pentagon 4">
            <a:extLst>
              <a:ext uri="{FF2B5EF4-FFF2-40B4-BE49-F238E27FC236}">
                <a16:creationId xmlns:a16="http://schemas.microsoft.com/office/drawing/2014/main" id="{CB545B75-83F6-122C-129A-9665A0B7C023}"/>
              </a:ext>
            </a:extLst>
          </p:cNvPr>
          <p:cNvSpPr/>
          <p:nvPr userDrawn="1"/>
        </p:nvSpPr>
        <p:spPr>
          <a:xfrm>
            <a:off x="0" y="1516887"/>
            <a:ext cx="3962446" cy="553349"/>
          </a:xfrm>
          <a:prstGeom prst="homePlate">
            <a:avLst/>
          </a:prstGeom>
          <a:solidFill>
            <a:srgbClr val="1E0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a:xfrm>
            <a:off x="457200" y="425722"/>
            <a:ext cx="11277600" cy="443198"/>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cxnSp>
        <p:nvCxnSpPr>
          <p:cNvPr id="7" name="Straight Connector 6">
            <a:extLst>
              <a:ext uri="{FF2B5EF4-FFF2-40B4-BE49-F238E27FC236}">
                <a16:creationId xmlns:a16="http://schemas.microsoft.com/office/drawing/2014/main" id="{921A6DB0-6E97-867E-8074-66A9B958DBE7}"/>
              </a:ext>
            </a:extLst>
          </p:cNvPr>
          <p:cNvCxnSpPr>
            <a:cxnSpLocks/>
          </p:cNvCxnSpPr>
          <p:nvPr/>
        </p:nvCxnSpPr>
        <p:spPr>
          <a:xfrm>
            <a:off x="642290" y="2030097"/>
            <a:ext cx="0" cy="166560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8D9722-3A8D-200B-6204-15894B06BD12}"/>
              </a:ext>
            </a:extLst>
          </p:cNvPr>
          <p:cNvCxnSpPr>
            <a:cxnSpLocks/>
          </p:cNvCxnSpPr>
          <p:nvPr/>
        </p:nvCxnSpPr>
        <p:spPr>
          <a:xfrm>
            <a:off x="4521520" y="2030097"/>
            <a:ext cx="0" cy="1665604"/>
          </a:xfrm>
          <a:prstGeom prst="line">
            <a:avLst/>
          </a:prstGeom>
          <a:ln>
            <a:solidFill>
              <a:srgbClr val="5B11AD"/>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B8EDE8B-0F6A-02FB-09C7-2D9C08ACE7A0}"/>
              </a:ext>
            </a:extLst>
          </p:cNvPr>
          <p:cNvCxnSpPr>
            <a:cxnSpLocks/>
          </p:cNvCxnSpPr>
          <p:nvPr/>
        </p:nvCxnSpPr>
        <p:spPr>
          <a:xfrm>
            <a:off x="8254445" y="2030097"/>
            <a:ext cx="0" cy="1665604"/>
          </a:xfrm>
          <a:prstGeom prst="line">
            <a:avLst/>
          </a:prstGeom>
          <a:ln>
            <a:solidFill>
              <a:srgbClr val="CB65FF"/>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BF6F2F-536E-B88E-F44E-7B3FAB6AE00B}"/>
              </a:ext>
            </a:extLst>
          </p:cNvPr>
          <p:cNvCxnSpPr>
            <a:cxnSpLocks/>
          </p:cNvCxnSpPr>
          <p:nvPr userDrawn="1"/>
        </p:nvCxnSpPr>
        <p:spPr>
          <a:xfrm>
            <a:off x="1032191" y="280763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E1038-EB5B-DBA6-D1AB-E11949602DBD}"/>
              </a:ext>
            </a:extLst>
          </p:cNvPr>
          <p:cNvCxnSpPr>
            <a:cxnSpLocks/>
          </p:cNvCxnSpPr>
          <p:nvPr userDrawn="1"/>
        </p:nvCxnSpPr>
        <p:spPr>
          <a:xfrm>
            <a:off x="4838269" y="280763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0CD3C23-655A-A617-FA3B-7AD7E32BB3F6}"/>
              </a:ext>
            </a:extLst>
          </p:cNvPr>
          <p:cNvCxnSpPr>
            <a:cxnSpLocks/>
          </p:cNvCxnSpPr>
          <p:nvPr userDrawn="1"/>
        </p:nvCxnSpPr>
        <p:spPr>
          <a:xfrm>
            <a:off x="8644346" y="280763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Placeholder 43">
            <a:extLst>
              <a:ext uri="{FF2B5EF4-FFF2-40B4-BE49-F238E27FC236}">
                <a16:creationId xmlns:a16="http://schemas.microsoft.com/office/drawing/2014/main" id="{4A6D1ADD-46BE-2C86-1DD6-294618D02DAE}"/>
              </a:ext>
            </a:extLst>
          </p:cNvPr>
          <p:cNvSpPr>
            <a:spLocks noGrp="1"/>
          </p:cNvSpPr>
          <p:nvPr userDrawn="1">
            <p:ph type="body" sz="quarter" idx="13" hasCustomPrompt="1"/>
          </p:nvPr>
        </p:nvSpPr>
        <p:spPr>
          <a:xfrm>
            <a:off x="1032191" y="165215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62" name="Text Placeholder 82">
            <a:extLst>
              <a:ext uri="{FF2B5EF4-FFF2-40B4-BE49-F238E27FC236}">
                <a16:creationId xmlns:a16="http://schemas.microsoft.com/office/drawing/2014/main" id="{CD50A655-D56E-0B24-B47D-CE6FE97A0B59}"/>
              </a:ext>
            </a:extLst>
          </p:cNvPr>
          <p:cNvSpPr>
            <a:spLocks noGrp="1" noChangeAspect="1"/>
          </p:cNvSpPr>
          <p:nvPr userDrawn="1">
            <p:ph type="body" sz="quarter" idx="14" hasCustomPrompt="1"/>
          </p:nvPr>
        </p:nvSpPr>
        <p:spPr>
          <a:xfrm>
            <a:off x="463649" y="1612012"/>
            <a:ext cx="356616" cy="356616"/>
          </a:xfrm>
          <a:prstGeom prst="ellipse">
            <a:avLst/>
          </a:prstGeom>
          <a:solidFill>
            <a:schemeClr val="bg1"/>
          </a:solidFill>
        </p:spPr>
        <p:txBody>
          <a:bodyPr anchor="ctr"/>
          <a:lstStyle>
            <a:lvl1pPr algn="ctr">
              <a:defRPr sz="1600" b="1">
                <a:solidFill>
                  <a:srgbClr val="3C0C78"/>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63" name="Text Placeholder 32">
            <a:extLst>
              <a:ext uri="{FF2B5EF4-FFF2-40B4-BE49-F238E27FC236}">
                <a16:creationId xmlns:a16="http://schemas.microsoft.com/office/drawing/2014/main" id="{11C3FEEB-E150-56CA-CD15-634C880079A1}"/>
              </a:ext>
            </a:extLst>
          </p:cNvPr>
          <p:cNvSpPr>
            <a:spLocks noGrp="1"/>
          </p:cNvSpPr>
          <p:nvPr userDrawn="1">
            <p:ph type="body" sz="quarter" idx="16"/>
          </p:nvPr>
        </p:nvSpPr>
        <p:spPr>
          <a:xfrm>
            <a:off x="1032191" y="295703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4" name="Text Placeholder 97">
            <a:extLst>
              <a:ext uri="{FF2B5EF4-FFF2-40B4-BE49-F238E27FC236}">
                <a16:creationId xmlns:a16="http://schemas.microsoft.com/office/drawing/2014/main" id="{18059732-43BF-2B8E-112E-BA635255CA34}"/>
              </a:ext>
            </a:extLst>
          </p:cNvPr>
          <p:cNvSpPr>
            <a:spLocks noGrp="1"/>
          </p:cNvSpPr>
          <p:nvPr userDrawn="1">
            <p:ph type="body" sz="quarter" idx="25" hasCustomPrompt="1"/>
          </p:nvPr>
        </p:nvSpPr>
        <p:spPr>
          <a:xfrm>
            <a:off x="1032191" y="224043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5" name="Text Placeholder 32">
            <a:extLst>
              <a:ext uri="{FF2B5EF4-FFF2-40B4-BE49-F238E27FC236}">
                <a16:creationId xmlns:a16="http://schemas.microsoft.com/office/drawing/2014/main" id="{BC345036-960B-1B53-46AB-FDB726A738BB}"/>
              </a:ext>
            </a:extLst>
          </p:cNvPr>
          <p:cNvSpPr>
            <a:spLocks noGrp="1"/>
          </p:cNvSpPr>
          <p:nvPr userDrawn="1">
            <p:ph type="body" sz="quarter" idx="26"/>
          </p:nvPr>
        </p:nvSpPr>
        <p:spPr>
          <a:xfrm>
            <a:off x="4838269" y="295703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6" name="Text Placeholder 97">
            <a:extLst>
              <a:ext uri="{FF2B5EF4-FFF2-40B4-BE49-F238E27FC236}">
                <a16:creationId xmlns:a16="http://schemas.microsoft.com/office/drawing/2014/main" id="{CB09CCA4-BDDA-7AE5-748A-AFE40938296B}"/>
              </a:ext>
            </a:extLst>
          </p:cNvPr>
          <p:cNvSpPr>
            <a:spLocks noGrp="1"/>
          </p:cNvSpPr>
          <p:nvPr userDrawn="1">
            <p:ph type="body" sz="quarter" idx="27" hasCustomPrompt="1"/>
          </p:nvPr>
        </p:nvSpPr>
        <p:spPr>
          <a:xfrm>
            <a:off x="4838269" y="224043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7" name="Text Placeholder 32">
            <a:extLst>
              <a:ext uri="{FF2B5EF4-FFF2-40B4-BE49-F238E27FC236}">
                <a16:creationId xmlns:a16="http://schemas.microsoft.com/office/drawing/2014/main" id="{C0B50CD1-9514-6F72-0CAC-C5D39975439F}"/>
              </a:ext>
            </a:extLst>
          </p:cNvPr>
          <p:cNvSpPr>
            <a:spLocks noGrp="1"/>
          </p:cNvSpPr>
          <p:nvPr userDrawn="1">
            <p:ph type="body" sz="quarter" idx="28"/>
          </p:nvPr>
        </p:nvSpPr>
        <p:spPr>
          <a:xfrm>
            <a:off x="8644346" y="295703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8" name="Text Placeholder 97">
            <a:extLst>
              <a:ext uri="{FF2B5EF4-FFF2-40B4-BE49-F238E27FC236}">
                <a16:creationId xmlns:a16="http://schemas.microsoft.com/office/drawing/2014/main" id="{1B9C1759-CB12-3E0E-5BCE-4D4335810F1B}"/>
              </a:ext>
            </a:extLst>
          </p:cNvPr>
          <p:cNvSpPr>
            <a:spLocks noGrp="1"/>
          </p:cNvSpPr>
          <p:nvPr userDrawn="1">
            <p:ph type="body" sz="quarter" idx="29" hasCustomPrompt="1"/>
          </p:nvPr>
        </p:nvSpPr>
        <p:spPr>
          <a:xfrm>
            <a:off x="8644346" y="224043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9" name="Text Placeholder 82">
            <a:extLst>
              <a:ext uri="{FF2B5EF4-FFF2-40B4-BE49-F238E27FC236}">
                <a16:creationId xmlns:a16="http://schemas.microsoft.com/office/drawing/2014/main" id="{380E1769-B10E-553A-0703-FE49EF3816AC}"/>
              </a:ext>
            </a:extLst>
          </p:cNvPr>
          <p:cNvSpPr>
            <a:spLocks noGrp="1" noChangeAspect="1"/>
          </p:cNvSpPr>
          <p:nvPr userDrawn="1">
            <p:ph type="body" sz="quarter" idx="30" hasCustomPrompt="1"/>
          </p:nvPr>
        </p:nvSpPr>
        <p:spPr>
          <a:xfrm>
            <a:off x="4342879" y="1612012"/>
            <a:ext cx="356616" cy="356616"/>
          </a:xfrm>
          <a:prstGeom prst="ellipse">
            <a:avLst/>
          </a:prstGeom>
          <a:solidFill>
            <a:schemeClr val="bg1"/>
          </a:solidFill>
        </p:spPr>
        <p:txBody>
          <a:bodyPr anchor="ctr"/>
          <a:lstStyle>
            <a:lvl1pPr algn="ctr">
              <a:defRPr sz="1600" b="1">
                <a:solidFill>
                  <a:srgbClr val="5B11AD"/>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0" name="Text Placeholder 82">
            <a:extLst>
              <a:ext uri="{FF2B5EF4-FFF2-40B4-BE49-F238E27FC236}">
                <a16:creationId xmlns:a16="http://schemas.microsoft.com/office/drawing/2014/main" id="{189AF046-49D4-1119-1C8A-CC87BB1D700D}"/>
              </a:ext>
            </a:extLst>
          </p:cNvPr>
          <p:cNvSpPr>
            <a:spLocks noGrp="1" noChangeAspect="1"/>
          </p:cNvSpPr>
          <p:nvPr userDrawn="1">
            <p:ph type="body" sz="quarter" idx="31" hasCustomPrompt="1"/>
          </p:nvPr>
        </p:nvSpPr>
        <p:spPr>
          <a:xfrm>
            <a:off x="8075804" y="1612012"/>
            <a:ext cx="356616" cy="356616"/>
          </a:xfrm>
          <a:prstGeom prst="ellipse">
            <a:avLst/>
          </a:prstGeom>
          <a:solidFill>
            <a:schemeClr val="bg1"/>
          </a:solidFill>
        </p:spPr>
        <p:txBody>
          <a:bodyPr anchor="ctr"/>
          <a:lstStyle>
            <a:lvl1pPr algn="ctr">
              <a:defRPr sz="1600" b="1">
                <a:solidFill>
                  <a:srgbClr val="CB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1" name="Text Placeholder 43">
            <a:extLst>
              <a:ext uri="{FF2B5EF4-FFF2-40B4-BE49-F238E27FC236}">
                <a16:creationId xmlns:a16="http://schemas.microsoft.com/office/drawing/2014/main" id="{E02400BF-A629-CFBE-A303-5EC41A19A8DA}"/>
              </a:ext>
            </a:extLst>
          </p:cNvPr>
          <p:cNvSpPr>
            <a:spLocks noGrp="1"/>
          </p:cNvSpPr>
          <p:nvPr userDrawn="1">
            <p:ph type="body" sz="quarter" idx="32" hasCustomPrompt="1"/>
          </p:nvPr>
        </p:nvSpPr>
        <p:spPr>
          <a:xfrm>
            <a:off x="4838269" y="165215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72" name="Text Placeholder 43">
            <a:extLst>
              <a:ext uri="{FF2B5EF4-FFF2-40B4-BE49-F238E27FC236}">
                <a16:creationId xmlns:a16="http://schemas.microsoft.com/office/drawing/2014/main" id="{659EF76A-E46C-75FD-B3BC-8E228EFF2E0E}"/>
              </a:ext>
            </a:extLst>
          </p:cNvPr>
          <p:cNvSpPr>
            <a:spLocks noGrp="1"/>
          </p:cNvSpPr>
          <p:nvPr userDrawn="1">
            <p:ph type="body" sz="quarter" idx="33" hasCustomPrompt="1"/>
          </p:nvPr>
        </p:nvSpPr>
        <p:spPr>
          <a:xfrm>
            <a:off x="8644346" y="165215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cxnSp>
        <p:nvCxnSpPr>
          <p:cNvPr id="73" name="Straight Connector 72">
            <a:extLst>
              <a:ext uri="{FF2B5EF4-FFF2-40B4-BE49-F238E27FC236}">
                <a16:creationId xmlns:a16="http://schemas.microsoft.com/office/drawing/2014/main" id="{3EB684EA-C65A-AFF0-07EA-335CDB501CD1}"/>
              </a:ext>
            </a:extLst>
          </p:cNvPr>
          <p:cNvCxnSpPr>
            <a:cxnSpLocks/>
          </p:cNvCxnSpPr>
          <p:nvPr userDrawn="1"/>
        </p:nvCxnSpPr>
        <p:spPr>
          <a:xfrm>
            <a:off x="642290" y="4498347"/>
            <a:ext cx="0" cy="1639364"/>
          </a:xfrm>
          <a:prstGeom prst="line">
            <a:avLst/>
          </a:prstGeom>
          <a:ln>
            <a:solidFill>
              <a:srgbClr val="00C1E3"/>
            </a:solidFil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8622209-8869-DE2A-5D79-DEED51993DD5}"/>
              </a:ext>
            </a:extLst>
          </p:cNvPr>
          <p:cNvCxnSpPr>
            <a:cxnSpLocks/>
          </p:cNvCxnSpPr>
          <p:nvPr userDrawn="1"/>
        </p:nvCxnSpPr>
        <p:spPr>
          <a:xfrm>
            <a:off x="4521520" y="4498347"/>
            <a:ext cx="0" cy="163936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D121E06-6911-04E7-91AF-92168876960E}"/>
              </a:ext>
            </a:extLst>
          </p:cNvPr>
          <p:cNvCxnSpPr>
            <a:cxnSpLocks/>
          </p:cNvCxnSpPr>
          <p:nvPr userDrawn="1"/>
        </p:nvCxnSpPr>
        <p:spPr>
          <a:xfrm>
            <a:off x="8254445" y="4498347"/>
            <a:ext cx="0" cy="1639364"/>
          </a:xfrm>
          <a:prstGeom prst="line">
            <a:avLst/>
          </a:prstGeom>
          <a:ln>
            <a:solidFill>
              <a:srgbClr val="002C3F"/>
            </a:solidFill>
            <a:tailEnd type="oval"/>
          </a:ln>
        </p:spPr>
        <p:style>
          <a:lnRef idx="1">
            <a:schemeClr val="accent1"/>
          </a:lnRef>
          <a:fillRef idx="0">
            <a:schemeClr val="accent1"/>
          </a:fillRef>
          <a:effectRef idx="0">
            <a:schemeClr val="accent1"/>
          </a:effectRef>
          <a:fontRef idx="minor">
            <a:schemeClr val="tx1"/>
          </a:fontRef>
        </p:style>
      </p:cxnSp>
      <p:sp>
        <p:nvSpPr>
          <p:cNvPr id="76" name="Arrow: Pentagon 75">
            <a:extLst>
              <a:ext uri="{FF2B5EF4-FFF2-40B4-BE49-F238E27FC236}">
                <a16:creationId xmlns:a16="http://schemas.microsoft.com/office/drawing/2014/main" id="{861510DF-99A3-C690-BDF6-A09FF4EEA192}"/>
              </a:ext>
            </a:extLst>
          </p:cNvPr>
          <p:cNvSpPr/>
          <p:nvPr userDrawn="1"/>
        </p:nvSpPr>
        <p:spPr>
          <a:xfrm>
            <a:off x="7181782" y="3953079"/>
            <a:ext cx="4553018" cy="559168"/>
          </a:xfrm>
          <a:prstGeom prst="homePlate">
            <a:avLst/>
          </a:prstGeom>
          <a:solidFill>
            <a:srgbClr val="002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a typeface="Helvetica Neue" panose="02000503000000020004" pitchFamily="2" charset="0"/>
              <a:cs typeface="Helvetica Neue" panose="02000503000000020004" pitchFamily="2" charset="0"/>
            </a:endParaRPr>
          </a:p>
        </p:txBody>
      </p:sp>
      <p:sp>
        <p:nvSpPr>
          <p:cNvPr id="77" name="Arrow: Pentagon 76">
            <a:extLst>
              <a:ext uri="{FF2B5EF4-FFF2-40B4-BE49-F238E27FC236}">
                <a16:creationId xmlns:a16="http://schemas.microsoft.com/office/drawing/2014/main" id="{9F0601B7-DB57-7C90-6D24-82D57EFB9C7D}"/>
              </a:ext>
            </a:extLst>
          </p:cNvPr>
          <p:cNvSpPr/>
          <p:nvPr userDrawn="1"/>
        </p:nvSpPr>
        <p:spPr>
          <a:xfrm>
            <a:off x="3578660" y="3953079"/>
            <a:ext cx="4259435" cy="559168"/>
          </a:xfrm>
          <a:prstGeom prst="homePlate">
            <a:avLst/>
          </a:prstGeom>
          <a:solidFill>
            <a:srgbClr val="007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a typeface="Helvetica Neue" panose="02000503000000020004" pitchFamily="2" charset="0"/>
              <a:cs typeface="Helvetica Neue" panose="02000503000000020004" pitchFamily="2" charset="0"/>
            </a:endParaRPr>
          </a:p>
        </p:txBody>
      </p:sp>
      <p:sp>
        <p:nvSpPr>
          <p:cNvPr id="78" name="Arrow: Pentagon 77">
            <a:extLst>
              <a:ext uri="{FF2B5EF4-FFF2-40B4-BE49-F238E27FC236}">
                <a16:creationId xmlns:a16="http://schemas.microsoft.com/office/drawing/2014/main" id="{FB08C90D-6C06-D1E2-DE61-CF7FA9AB74CC}"/>
              </a:ext>
            </a:extLst>
          </p:cNvPr>
          <p:cNvSpPr/>
          <p:nvPr userDrawn="1"/>
        </p:nvSpPr>
        <p:spPr>
          <a:xfrm>
            <a:off x="0" y="3953079"/>
            <a:ext cx="3962446" cy="559168"/>
          </a:xfrm>
          <a:prstGeom prst="homePlate">
            <a:avLst/>
          </a:prstGeom>
          <a:solidFill>
            <a:srgbClr val="00C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a typeface="Helvetica Neue" panose="02000503000000020004" pitchFamily="2" charset="0"/>
              <a:cs typeface="Helvetica Neue" panose="02000503000000020004" pitchFamily="2" charset="0"/>
            </a:endParaRPr>
          </a:p>
        </p:txBody>
      </p:sp>
      <p:cxnSp>
        <p:nvCxnSpPr>
          <p:cNvPr id="79" name="Straight Connector 78">
            <a:extLst>
              <a:ext uri="{FF2B5EF4-FFF2-40B4-BE49-F238E27FC236}">
                <a16:creationId xmlns:a16="http://schemas.microsoft.com/office/drawing/2014/main" id="{EF9A05C2-ACD9-0C4D-4D39-9C93D2943DD4}"/>
              </a:ext>
            </a:extLst>
          </p:cNvPr>
          <p:cNvCxnSpPr>
            <a:cxnSpLocks/>
          </p:cNvCxnSpPr>
          <p:nvPr userDrawn="1"/>
        </p:nvCxnSpPr>
        <p:spPr>
          <a:xfrm>
            <a:off x="1032191" y="524964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2A79F75-9389-818C-6987-CE9404292904}"/>
              </a:ext>
            </a:extLst>
          </p:cNvPr>
          <p:cNvCxnSpPr>
            <a:cxnSpLocks/>
          </p:cNvCxnSpPr>
          <p:nvPr userDrawn="1"/>
        </p:nvCxnSpPr>
        <p:spPr>
          <a:xfrm>
            <a:off x="4838269" y="524964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0CB2156-3148-EE5B-1DED-49310772E30D}"/>
              </a:ext>
            </a:extLst>
          </p:cNvPr>
          <p:cNvCxnSpPr>
            <a:cxnSpLocks/>
          </p:cNvCxnSpPr>
          <p:nvPr userDrawn="1"/>
        </p:nvCxnSpPr>
        <p:spPr>
          <a:xfrm>
            <a:off x="8644346" y="524964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 Placeholder 43">
            <a:extLst>
              <a:ext uri="{FF2B5EF4-FFF2-40B4-BE49-F238E27FC236}">
                <a16:creationId xmlns:a16="http://schemas.microsoft.com/office/drawing/2014/main" id="{5B71D313-D24D-AC35-B36F-89212D480844}"/>
              </a:ext>
            </a:extLst>
          </p:cNvPr>
          <p:cNvSpPr>
            <a:spLocks noGrp="1"/>
          </p:cNvSpPr>
          <p:nvPr userDrawn="1">
            <p:ph type="body" sz="quarter" idx="34" hasCustomPrompt="1"/>
          </p:nvPr>
        </p:nvSpPr>
        <p:spPr>
          <a:xfrm>
            <a:off x="1032191" y="409416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84" name="Text Placeholder 82">
            <a:extLst>
              <a:ext uri="{FF2B5EF4-FFF2-40B4-BE49-F238E27FC236}">
                <a16:creationId xmlns:a16="http://schemas.microsoft.com/office/drawing/2014/main" id="{8ACC0BA0-2D0E-A13A-6AB0-952EF94754DD}"/>
              </a:ext>
            </a:extLst>
          </p:cNvPr>
          <p:cNvSpPr>
            <a:spLocks noGrp="1" noChangeAspect="1"/>
          </p:cNvSpPr>
          <p:nvPr userDrawn="1">
            <p:ph type="body" sz="quarter" idx="35" hasCustomPrompt="1"/>
          </p:nvPr>
        </p:nvSpPr>
        <p:spPr>
          <a:xfrm>
            <a:off x="463649" y="4054022"/>
            <a:ext cx="356616" cy="356616"/>
          </a:xfrm>
          <a:prstGeom prst="ellipse">
            <a:avLst/>
          </a:prstGeom>
          <a:solidFill>
            <a:schemeClr val="bg1"/>
          </a:solidFill>
        </p:spPr>
        <p:txBody>
          <a:bodyPr anchor="ctr"/>
          <a:lstStyle>
            <a:lvl1pPr algn="ctr">
              <a:defRPr sz="1600" b="1">
                <a:solidFill>
                  <a:srgbClr val="00C1E3"/>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86" name="Text Placeholder 32">
            <a:extLst>
              <a:ext uri="{FF2B5EF4-FFF2-40B4-BE49-F238E27FC236}">
                <a16:creationId xmlns:a16="http://schemas.microsoft.com/office/drawing/2014/main" id="{5A949695-84B5-DB68-AC0F-E7BC214A9BED}"/>
              </a:ext>
            </a:extLst>
          </p:cNvPr>
          <p:cNvSpPr>
            <a:spLocks noGrp="1"/>
          </p:cNvSpPr>
          <p:nvPr userDrawn="1">
            <p:ph type="body" sz="quarter" idx="36"/>
          </p:nvPr>
        </p:nvSpPr>
        <p:spPr>
          <a:xfrm>
            <a:off x="1032191" y="539904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8" name="Text Placeholder 97">
            <a:extLst>
              <a:ext uri="{FF2B5EF4-FFF2-40B4-BE49-F238E27FC236}">
                <a16:creationId xmlns:a16="http://schemas.microsoft.com/office/drawing/2014/main" id="{23A546AF-010A-B7AD-86DF-3C673DD10A5A}"/>
              </a:ext>
            </a:extLst>
          </p:cNvPr>
          <p:cNvSpPr>
            <a:spLocks noGrp="1"/>
          </p:cNvSpPr>
          <p:nvPr userDrawn="1">
            <p:ph type="body" sz="quarter" idx="37" hasCustomPrompt="1"/>
          </p:nvPr>
        </p:nvSpPr>
        <p:spPr>
          <a:xfrm>
            <a:off x="1032191" y="468244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92" name="Text Placeholder 32">
            <a:extLst>
              <a:ext uri="{FF2B5EF4-FFF2-40B4-BE49-F238E27FC236}">
                <a16:creationId xmlns:a16="http://schemas.microsoft.com/office/drawing/2014/main" id="{832474F2-60C4-D292-913E-4CB7D49628D0}"/>
              </a:ext>
            </a:extLst>
          </p:cNvPr>
          <p:cNvSpPr>
            <a:spLocks noGrp="1"/>
          </p:cNvSpPr>
          <p:nvPr userDrawn="1">
            <p:ph type="body" sz="quarter" idx="38"/>
          </p:nvPr>
        </p:nvSpPr>
        <p:spPr>
          <a:xfrm>
            <a:off x="4838269" y="539904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3" name="Text Placeholder 97">
            <a:extLst>
              <a:ext uri="{FF2B5EF4-FFF2-40B4-BE49-F238E27FC236}">
                <a16:creationId xmlns:a16="http://schemas.microsoft.com/office/drawing/2014/main" id="{31C48355-2AD4-9E40-A12C-A9AB1683C43F}"/>
              </a:ext>
            </a:extLst>
          </p:cNvPr>
          <p:cNvSpPr>
            <a:spLocks noGrp="1"/>
          </p:cNvSpPr>
          <p:nvPr userDrawn="1">
            <p:ph type="body" sz="quarter" idx="39" hasCustomPrompt="1"/>
          </p:nvPr>
        </p:nvSpPr>
        <p:spPr>
          <a:xfrm>
            <a:off x="4838269" y="468244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94" name="Text Placeholder 32">
            <a:extLst>
              <a:ext uri="{FF2B5EF4-FFF2-40B4-BE49-F238E27FC236}">
                <a16:creationId xmlns:a16="http://schemas.microsoft.com/office/drawing/2014/main" id="{BB21261F-3359-8774-10F1-FAF183719044}"/>
              </a:ext>
            </a:extLst>
          </p:cNvPr>
          <p:cNvSpPr>
            <a:spLocks noGrp="1"/>
          </p:cNvSpPr>
          <p:nvPr userDrawn="1">
            <p:ph type="body" sz="quarter" idx="40"/>
          </p:nvPr>
        </p:nvSpPr>
        <p:spPr>
          <a:xfrm>
            <a:off x="8644346" y="539904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7" name="Text Placeholder 97">
            <a:extLst>
              <a:ext uri="{FF2B5EF4-FFF2-40B4-BE49-F238E27FC236}">
                <a16:creationId xmlns:a16="http://schemas.microsoft.com/office/drawing/2014/main" id="{A4991FBD-ED8A-4EAF-120F-96B8E40F8348}"/>
              </a:ext>
            </a:extLst>
          </p:cNvPr>
          <p:cNvSpPr>
            <a:spLocks noGrp="1"/>
          </p:cNvSpPr>
          <p:nvPr userDrawn="1">
            <p:ph type="body" sz="quarter" idx="41" hasCustomPrompt="1"/>
          </p:nvPr>
        </p:nvSpPr>
        <p:spPr>
          <a:xfrm>
            <a:off x="8644346" y="468244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101" name="Text Placeholder 82">
            <a:extLst>
              <a:ext uri="{FF2B5EF4-FFF2-40B4-BE49-F238E27FC236}">
                <a16:creationId xmlns:a16="http://schemas.microsoft.com/office/drawing/2014/main" id="{D35F9F0B-2E07-4A33-FD84-72B0A0A3DA30}"/>
              </a:ext>
            </a:extLst>
          </p:cNvPr>
          <p:cNvSpPr>
            <a:spLocks noGrp="1" noChangeAspect="1"/>
          </p:cNvSpPr>
          <p:nvPr userDrawn="1">
            <p:ph type="body" sz="quarter" idx="42" hasCustomPrompt="1"/>
          </p:nvPr>
        </p:nvSpPr>
        <p:spPr>
          <a:xfrm>
            <a:off x="4342879" y="4054022"/>
            <a:ext cx="356616" cy="356616"/>
          </a:xfrm>
          <a:prstGeom prst="ellipse">
            <a:avLst/>
          </a:prstGeom>
          <a:solidFill>
            <a:schemeClr val="bg1"/>
          </a:solidFill>
        </p:spPr>
        <p:txBody>
          <a:bodyPr anchor="ctr"/>
          <a:lstStyle>
            <a:lvl1pPr algn="ctr">
              <a:defRPr sz="1600" b="1">
                <a:solidFill>
                  <a:schemeClr val="accent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102" name="Text Placeholder 82">
            <a:extLst>
              <a:ext uri="{FF2B5EF4-FFF2-40B4-BE49-F238E27FC236}">
                <a16:creationId xmlns:a16="http://schemas.microsoft.com/office/drawing/2014/main" id="{82313CC9-5B7E-19A3-249C-A2DBA22B90D2}"/>
              </a:ext>
            </a:extLst>
          </p:cNvPr>
          <p:cNvSpPr>
            <a:spLocks noGrp="1" noChangeAspect="1"/>
          </p:cNvSpPr>
          <p:nvPr userDrawn="1">
            <p:ph type="body" sz="quarter" idx="43" hasCustomPrompt="1"/>
          </p:nvPr>
        </p:nvSpPr>
        <p:spPr>
          <a:xfrm>
            <a:off x="8075804" y="4054022"/>
            <a:ext cx="356616" cy="356616"/>
          </a:xfrm>
          <a:prstGeom prst="ellipse">
            <a:avLst/>
          </a:prstGeom>
          <a:solidFill>
            <a:schemeClr val="bg1"/>
          </a:solidFill>
        </p:spPr>
        <p:txBody>
          <a:bodyPr anchor="ctr"/>
          <a:lstStyle>
            <a:lvl1pPr algn="ctr">
              <a:defRPr sz="1600" b="1">
                <a:solidFill>
                  <a:srgbClr val="002C3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103" name="Text Placeholder 43">
            <a:extLst>
              <a:ext uri="{FF2B5EF4-FFF2-40B4-BE49-F238E27FC236}">
                <a16:creationId xmlns:a16="http://schemas.microsoft.com/office/drawing/2014/main" id="{DAFBCFA6-EF0E-14E9-78C8-AD2CED516009}"/>
              </a:ext>
            </a:extLst>
          </p:cNvPr>
          <p:cNvSpPr>
            <a:spLocks noGrp="1"/>
          </p:cNvSpPr>
          <p:nvPr userDrawn="1">
            <p:ph type="body" sz="quarter" idx="44" hasCustomPrompt="1"/>
          </p:nvPr>
        </p:nvSpPr>
        <p:spPr>
          <a:xfrm>
            <a:off x="4838269" y="409416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104" name="Text Placeholder 43">
            <a:extLst>
              <a:ext uri="{FF2B5EF4-FFF2-40B4-BE49-F238E27FC236}">
                <a16:creationId xmlns:a16="http://schemas.microsoft.com/office/drawing/2014/main" id="{53C6F9EC-E6CF-A965-494B-0058C33DB543}"/>
              </a:ext>
            </a:extLst>
          </p:cNvPr>
          <p:cNvSpPr>
            <a:spLocks noGrp="1"/>
          </p:cNvSpPr>
          <p:nvPr userDrawn="1">
            <p:ph type="body" sz="quarter" idx="45" hasCustomPrompt="1"/>
          </p:nvPr>
        </p:nvSpPr>
        <p:spPr>
          <a:xfrm>
            <a:off x="8644346" y="409416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21" name="TextBox 20">
            <a:extLst>
              <a:ext uri="{FF2B5EF4-FFF2-40B4-BE49-F238E27FC236}">
                <a16:creationId xmlns:a16="http://schemas.microsoft.com/office/drawing/2014/main" id="{BCA19047-52F6-C4F0-C71F-4B7E775671CA}"/>
              </a:ext>
            </a:extLst>
          </p:cNvPr>
          <p:cNvSpPr txBox="1"/>
          <p:nvPr userDrawn="1"/>
        </p:nvSpPr>
        <p:spPr>
          <a:xfrm>
            <a:off x="-779929" y="2205318"/>
            <a:ext cx="0" cy="0"/>
          </a:xfrm>
          <a:prstGeom prst="rect">
            <a:avLst/>
          </a:prstGeom>
          <a:noFill/>
        </p:spPr>
        <p:txBody>
          <a:bodyPr wrap="none" lIns="0" tIns="0" rIns="0" bIns="0" rtlCol="0">
            <a:noAutofit/>
          </a:bodyPr>
          <a:lstStyle/>
          <a:p>
            <a:pPr algn="l"/>
            <a:endParaRPr lang="en-US" sz="1600" err="1">
              <a:solidFill>
                <a:schemeClr val="tx2"/>
              </a:solidFill>
              <a:latin typeface="Aptos" panose="020B0004020202020204"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785118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C135E3F6-7ADB-4CFB-3CA6-AADF03F9B4FA}"/>
              </a:ext>
            </a:extLst>
          </p:cNvPr>
          <p:cNvSpPr>
            <a:spLocks noGrp="1"/>
          </p:cNvSpPr>
          <p:nvPr>
            <p:ph type="pic" sz="quarter" idx="14"/>
          </p:nvPr>
        </p:nvSpPr>
        <p:spPr>
          <a:xfrm>
            <a:off x="5933299" y="425450"/>
            <a:ext cx="6258701" cy="6432550"/>
          </a:xfrm>
          <a:custGeom>
            <a:avLst/>
            <a:gdLst>
              <a:gd name="connsiteX0" fmla="*/ 3209827 w 6258701"/>
              <a:gd name="connsiteY0" fmla="*/ 601667 h 6432550"/>
              <a:gd name="connsiteX1" fmla="*/ 3209827 w 6258701"/>
              <a:gd name="connsiteY1" fmla="*/ 3125019 h 6432550"/>
              <a:gd name="connsiteX2" fmla="*/ 754672 w 6258701"/>
              <a:gd name="connsiteY2" fmla="*/ 3125019 h 6432550"/>
              <a:gd name="connsiteX3" fmla="*/ 6258701 w 6258701"/>
              <a:gd name="connsiteY3" fmla="*/ 0 h 6432550"/>
              <a:gd name="connsiteX4" fmla="*/ 6258701 w 6258701"/>
              <a:gd name="connsiteY4" fmla="*/ 6432550 h 6432550"/>
              <a:gd name="connsiteX5" fmla="*/ 0 w 6258701"/>
              <a:gd name="connsiteY5" fmla="*/ 6432550 h 643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8701" h="6432550">
                <a:moveTo>
                  <a:pt x="3209827" y="601667"/>
                </a:moveTo>
                <a:lnTo>
                  <a:pt x="3209827" y="3125019"/>
                </a:lnTo>
                <a:lnTo>
                  <a:pt x="754672" y="3125019"/>
                </a:lnTo>
                <a:close/>
                <a:moveTo>
                  <a:pt x="6258701" y="0"/>
                </a:moveTo>
                <a:lnTo>
                  <a:pt x="6258701" y="6432550"/>
                </a:lnTo>
                <a:lnTo>
                  <a:pt x="0" y="6432550"/>
                </a:lnTo>
                <a:close/>
              </a:path>
            </a:pathLst>
          </a:custGeom>
          <a:solidFill>
            <a:schemeClr val="bg1">
              <a:lumMod val="75000"/>
            </a:schemeClr>
          </a:solidFill>
        </p:spPr>
        <p:txBody>
          <a:bodyPr wrap="square" anchor="ctr">
            <a:noAutofit/>
          </a:bodyPr>
          <a:lstStyle>
            <a:lvl1pPr algn="ctr">
              <a:defRPr>
                <a:latin typeface="Aptos" panose="020B0004020202020204" pitchFamily="34" charset="0"/>
              </a:defRPr>
            </a:lvl1pPr>
          </a:lstStyle>
          <a:p>
            <a:endParaRPr lang="en-US"/>
          </a:p>
        </p:txBody>
      </p:sp>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cxnSp>
        <p:nvCxnSpPr>
          <p:cNvPr id="64" name="Straight Connector 63">
            <a:extLst>
              <a:ext uri="{FF2B5EF4-FFF2-40B4-BE49-F238E27FC236}">
                <a16:creationId xmlns:a16="http://schemas.microsoft.com/office/drawing/2014/main" id="{20B5C1AD-54D8-25AC-50A0-AB3900A4298E}"/>
              </a:ext>
            </a:extLst>
          </p:cNvPr>
          <p:cNvCxnSpPr/>
          <p:nvPr userDrawn="1"/>
        </p:nvCxnSpPr>
        <p:spPr>
          <a:xfrm>
            <a:off x="457200" y="2407927"/>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F57556-9FEB-CF5D-0CEF-8DEEB9ACEC75}"/>
              </a:ext>
            </a:extLst>
          </p:cNvPr>
          <p:cNvCxnSpPr/>
          <p:nvPr userDrawn="1"/>
        </p:nvCxnSpPr>
        <p:spPr>
          <a:xfrm>
            <a:off x="457200" y="3147218"/>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E65955A-A672-8184-6E99-2FCA012774B4}"/>
              </a:ext>
            </a:extLst>
          </p:cNvPr>
          <p:cNvCxnSpPr/>
          <p:nvPr userDrawn="1"/>
        </p:nvCxnSpPr>
        <p:spPr>
          <a:xfrm>
            <a:off x="457200" y="3886509"/>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00660C5-37F1-6473-82F7-8211D3042A1F}"/>
              </a:ext>
            </a:extLst>
          </p:cNvPr>
          <p:cNvCxnSpPr/>
          <p:nvPr userDrawn="1"/>
        </p:nvCxnSpPr>
        <p:spPr>
          <a:xfrm>
            <a:off x="457200" y="4625800"/>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E1A90EF-1E3B-3ABA-990E-B0E1602E2E98}"/>
              </a:ext>
            </a:extLst>
          </p:cNvPr>
          <p:cNvCxnSpPr/>
          <p:nvPr userDrawn="1"/>
        </p:nvCxnSpPr>
        <p:spPr>
          <a:xfrm>
            <a:off x="457200" y="5365091"/>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17C12962-A87C-4056-0C13-224978F6FADD}"/>
              </a:ext>
            </a:extLst>
          </p:cNvPr>
          <p:cNvSpPr>
            <a:spLocks noGrp="1"/>
          </p:cNvSpPr>
          <p:nvPr>
            <p:ph type="body" sz="quarter" idx="15" hasCustomPrompt="1"/>
          </p:nvPr>
        </p:nvSpPr>
        <p:spPr>
          <a:xfrm>
            <a:off x="457200" y="188854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1" name="Text Placeholder 29">
            <a:extLst>
              <a:ext uri="{FF2B5EF4-FFF2-40B4-BE49-F238E27FC236}">
                <a16:creationId xmlns:a16="http://schemas.microsoft.com/office/drawing/2014/main" id="{1C9FFE47-C27A-A0C7-AB2C-982F218BF9A5}"/>
              </a:ext>
            </a:extLst>
          </p:cNvPr>
          <p:cNvSpPr>
            <a:spLocks noGrp="1"/>
          </p:cNvSpPr>
          <p:nvPr>
            <p:ph type="body" sz="quarter" idx="16" hasCustomPrompt="1"/>
          </p:nvPr>
        </p:nvSpPr>
        <p:spPr>
          <a:xfrm>
            <a:off x="457200" y="262783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2" name="Text Placeholder 29">
            <a:extLst>
              <a:ext uri="{FF2B5EF4-FFF2-40B4-BE49-F238E27FC236}">
                <a16:creationId xmlns:a16="http://schemas.microsoft.com/office/drawing/2014/main" id="{836CE06C-0DBF-38C5-A3A0-332075089DB7}"/>
              </a:ext>
            </a:extLst>
          </p:cNvPr>
          <p:cNvSpPr>
            <a:spLocks noGrp="1"/>
          </p:cNvSpPr>
          <p:nvPr>
            <p:ph type="body" sz="quarter" idx="17" hasCustomPrompt="1"/>
          </p:nvPr>
        </p:nvSpPr>
        <p:spPr>
          <a:xfrm>
            <a:off x="457200" y="336712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3" name="Text Placeholder 29">
            <a:extLst>
              <a:ext uri="{FF2B5EF4-FFF2-40B4-BE49-F238E27FC236}">
                <a16:creationId xmlns:a16="http://schemas.microsoft.com/office/drawing/2014/main" id="{DAB0B8E0-28CC-86B8-BF7F-793B1AF97CDE}"/>
              </a:ext>
            </a:extLst>
          </p:cNvPr>
          <p:cNvSpPr>
            <a:spLocks noGrp="1"/>
          </p:cNvSpPr>
          <p:nvPr>
            <p:ph type="body" sz="quarter" idx="18" hasCustomPrompt="1"/>
          </p:nvPr>
        </p:nvSpPr>
        <p:spPr>
          <a:xfrm>
            <a:off x="457200" y="410641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4" name="Text Placeholder 29">
            <a:extLst>
              <a:ext uri="{FF2B5EF4-FFF2-40B4-BE49-F238E27FC236}">
                <a16:creationId xmlns:a16="http://schemas.microsoft.com/office/drawing/2014/main" id="{5E28DE13-A9F5-CE8C-2011-6237AF34843B}"/>
              </a:ext>
            </a:extLst>
          </p:cNvPr>
          <p:cNvSpPr>
            <a:spLocks noGrp="1"/>
          </p:cNvSpPr>
          <p:nvPr>
            <p:ph type="body" sz="quarter" idx="19" hasCustomPrompt="1"/>
          </p:nvPr>
        </p:nvSpPr>
        <p:spPr>
          <a:xfrm>
            <a:off x="457200" y="484570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5" name="Text Placeholder 29">
            <a:extLst>
              <a:ext uri="{FF2B5EF4-FFF2-40B4-BE49-F238E27FC236}">
                <a16:creationId xmlns:a16="http://schemas.microsoft.com/office/drawing/2014/main" id="{84D30E33-6CA3-FCAA-EEFF-E27D101FF0E4}"/>
              </a:ext>
            </a:extLst>
          </p:cNvPr>
          <p:cNvSpPr>
            <a:spLocks noGrp="1"/>
          </p:cNvSpPr>
          <p:nvPr>
            <p:ph type="body" sz="quarter" idx="20" hasCustomPrompt="1"/>
          </p:nvPr>
        </p:nvSpPr>
        <p:spPr>
          <a:xfrm>
            <a:off x="457200" y="558499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7" name="Text Placeholder 29">
            <a:extLst>
              <a:ext uri="{FF2B5EF4-FFF2-40B4-BE49-F238E27FC236}">
                <a16:creationId xmlns:a16="http://schemas.microsoft.com/office/drawing/2014/main" id="{A7920B15-A432-9F6D-93A7-6F3FF5023428}"/>
              </a:ext>
            </a:extLst>
          </p:cNvPr>
          <p:cNvSpPr>
            <a:spLocks noGrp="1"/>
          </p:cNvSpPr>
          <p:nvPr>
            <p:ph type="body" sz="quarter" idx="21" hasCustomPrompt="1"/>
          </p:nvPr>
        </p:nvSpPr>
        <p:spPr>
          <a:xfrm>
            <a:off x="4603750" y="1934710"/>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1</a:t>
            </a:r>
          </a:p>
        </p:txBody>
      </p:sp>
      <p:sp>
        <p:nvSpPr>
          <p:cNvPr id="38" name="Text Placeholder 29">
            <a:extLst>
              <a:ext uri="{FF2B5EF4-FFF2-40B4-BE49-F238E27FC236}">
                <a16:creationId xmlns:a16="http://schemas.microsoft.com/office/drawing/2014/main" id="{0398A5D4-07BB-CCA7-31DC-B41F65F8B564}"/>
              </a:ext>
            </a:extLst>
          </p:cNvPr>
          <p:cNvSpPr>
            <a:spLocks noGrp="1"/>
          </p:cNvSpPr>
          <p:nvPr>
            <p:ph type="body" sz="quarter" idx="22" hasCustomPrompt="1"/>
          </p:nvPr>
        </p:nvSpPr>
        <p:spPr>
          <a:xfrm>
            <a:off x="4603750" y="2673999"/>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2</a:t>
            </a:r>
          </a:p>
        </p:txBody>
      </p:sp>
      <p:sp>
        <p:nvSpPr>
          <p:cNvPr id="39" name="Text Placeholder 29">
            <a:extLst>
              <a:ext uri="{FF2B5EF4-FFF2-40B4-BE49-F238E27FC236}">
                <a16:creationId xmlns:a16="http://schemas.microsoft.com/office/drawing/2014/main" id="{A28593B2-21DC-EE94-B070-8EA7B2878D02}"/>
              </a:ext>
            </a:extLst>
          </p:cNvPr>
          <p:cNvSpPr>
            <a:spLocks noGrp="1"/>
          </p:cNvSpPr>
          <p:nvPr>
            <p:ph type="body" sz="quarter" idx="23" hasCustomPrompt="1"/>
          </p:nvPr>
        </p:nvSpPr>
        <p:spPr>
          <a:xfrm>
            <a:off x="4603750" y="3413288"/>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3</a:t>
            </a:r>
          </a:p>
        </p:txBody>
      </p:sp>
      <p:sp>
        <p:nvSpPr>
          <p:cNvPr id="40" name="Text Placeholder 29">
            <a:extLst>
              <a:ext uri="{FF2B5EF4-FFF2-40B4-BE49-F238E27FC236}">
                <a16:creationId xmlns:a16="http://schemas.microsoft.com/office/drawing/2014/main" id="{C6C6C090-FC9E-D878-81FE-A36884AD0ABD}"/>
              </a:ext>
            </a:extLst>
          </p:cNvPr>
          <p:cNvSpPr>
            <a:spLocks noGrp="1"/>
          </p:cNvSpPr>
          <p:nvPr>
            <p:ph type="body" sz="quarter" idx="24" hasCustomPrompt="1"/>
          </p:nvPr>
        </p:nvSpPr>
        <p:spPr>
          <a:xfrm>
            <a:off x="4603750" y="4152577"/>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4</a:t>
            </a:r>
          </a:p>
        </p:txBody>
      </p:sp>
      <p:sp>
        <p:nvSpPr>
          <p:cNvPr id="41" name="Text Placeholder 29">
            <a:extLst>
              <a:ext uri="{FF2B5EF4-FFF2-40B4-BE49-F238E27FC236}">
                <a16:creationId xmlns:a16="http://schemas.microsoft.com/office/drawing/2014/main" id="{11CE5A4C-CF35-B8B8-0EA8-E209FAC2BA26}"/>
              </a:ext>
            </a:extLst>
          </p:cNvPr>
          <p:cNvSpPr>
            <a:spLocks noGrp="1"/>
          </p:cNvSpPr>
          <p:nvPr>
            <p:ph type="body" sz="quarter" idx="25" hasCustomPrompt="1"/>
          </p:nvPr>
        </p:nvSpPr>
        <p:spPr>
          <a:xfrm>
            <a:off x="4603750" y="4891866"/>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5</a:t>
            </a:r>
          </a:p>
        </p:txBody>
      </p:sp>
      <p:sp>
        <p:nvSpPr>
          <p:cNvPr id="42" name="Text Placeholder 29">
            <a:extLst>
              <a:ext uri="{FF2B5EF4-FFF2-40B4-BE49-F238E27FC236}">
                <a16:creationId xmlns:a16="http://schemas.microsoft.com/office/drawing/2014/main" id="{267E9FCC-C817-1131-B956-C4096AD292A6}"/>
              </a:ext>
            </a:extLst>
          </p:cNvPr>
          <p:cNvSpPr>
            <a:spLocks noGrp="1"/>
          </p:cNvSpPr>
          <p:nvPr>
            <p:ph type="body" sz="quarter" idx="26" hasCustomPrompt="1"/>
          </p:nvPr>
        </p:nvSpPr>
        <p:spPr>
          <a:xfrm>
            <a:off x="4603750" y="5631155"/>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6</a:t>
            </a:r>
          </a:p>
        </p:txBody>
      </p:sp>
    </p:spTree>
    <p:extLst>
      <p:ext uri="{BB962C8B-B14F-4D97-AF65-F5344CB8AC3E}">
        <p14:creationId xmlns:p14="http://schemas.microsoft.com/office/powerpoint/2010/main" val="2156887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Slide 1 - Viole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60D47-3E3E-4462-3A38-8B44F21140D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12192000" cy="6858000"/>
          </a:xfrm>
          <a:prstGeom prst="rtTriangle">
            <a:avLst/>
          </a:prstGeom>
          <a:gradFill flip="none" rotWithShape="1">
            <a:gsLst>
              <a:gs pos="15000">
                <a:schemeClr val="accent1">
                  <a:alpha val="85000"/>
                </a:schemeClr>
              </a:gs>
              <a:gs pos="100000">
                <a:schemeClr val="accent1">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bg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47" name="TextBox 46">
            <a:extLst>
              <a:ext uri="{FF2B5EF4-FFF2-40B4-BE49-F238E27FC236}">
                <a16:creationId xmlns:a16="http://schemas.microsoft.com/office/drawing/2014/main" id="{9605AF1B-F9D2-8009-C5DF-9DEB5E7C260F}"/>
              </a:ext>
            </a:extLst>
          </p:cNvPr>
          <p:cNvSpPr txBox="1"/>
          <p:nvPr userDrawn="1"/>
        </p:nvSpPr>
        <p:spPr>
          <a:xfrm>
            <a:off x="8382000" y="6134100"/>
            <a:ext cx="29170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bg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1816145" y="4672582"/>
            <a:ext cx="85597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1816145" y="1590329"/>
            <a:ext cx="8558784" cy="2372960"/>
          </a:xfrm>
        </p:spPr>
        <p:txBody>
          <a:bodyPr anchor="b"/>
          <a:lstStyle>
            <a:lvl1pPr>
              <a:defRPr sz="36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1816145" y="4898339"/>
            <a:ext cx="8558784" cy="369332"/>
          </a:xfrm>
        </p:spPr>
        <p:txBody>
          <a:bodyPr>
            <a:spAutoFit/>
          </a:bodyPr>
          <a:lstStyle>
            <a:lvl1pPr>
              <a:defRPr sz="24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hasCustomPrompt="1"/>
          </p:nvPr>
        </p:nvSpPr>
        <p:spPr>
          <a:xfrm>
            <a:off x="1026659" y="1352941"/>
            <a:ext cx="799899" cy="2123658"/>
          </a:xfrm>
        </p:spPr>
        <p:txBody>
          <a:bodyPr wrap="none" anchor="b">
            <a:spAutoFit/>
          </a:bodyPr>
          <a:lstStyle>
            <a:lvl1pPr marL="0" algn="l" defTabSz="457200" rtl="0" eaLnBrk="1" latinLnBrk="0" hangingPunct="1">
              <a:defRPr lang="en-US" sz="13800" kern="1200" dirty="0">
                <a:solidFill>
                  <a:srgbClr val="B4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Tree>
    <p:extLst>
      <p:ext uri="{BB962C8B-B14F-4D97-AF65-F5344CB8AC3E}">
        <p14:creationId xmlns:p14="http://schemas.microsoft.com/office/powerpoint/2010/main" val="3941902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Quote Slide 1 - Aqu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AE9D9E-F2F9-E633-29FA-AE42D05CA4F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12192000" cy="6858000"/>
          </a:xfrm>
          <a:prstGeom prst="rtTriangle">
            <a:avLst/>
          </a:prstGeom>
          <a:gradFill flip="none" rotWithShape="1">
            <a:gsLst>
              <a:gs pos="8000">
                <a:schemeClr val="accent3">
                  <a:alpha val="75000"/>
                </a:schemeClr>
              </a:gs>
              <a:gs pos="87000">
                <a:schemeClr val="accent3">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bg1"/>
              </a:solidFill>
              <a:latin typeface="Aptos" panose="020B0004020202020204" pitchFamily="34"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1816145" y="4672582"/>
            <a:ext cx="85597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1816145" y="1590329"/>
            <a:ext cx="8558784" cy="2372960"/>
          </a:xfrm>
        </p:spPr>
        <p:txBody>
          <a:bodyPr anchor="b"/>
          <a:lstStyle>
            <a:lvl1pPr>
              <a:defRPr sz="36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1816145" y="4898339"/>
            <a:ext cx="8558784" cy="369332"/>
          </a:xfrm>
        </p:spPr>
        <p:txBody>
          <a:bodyPr>
            <a:spAutoFit/>
          </a:bodyPr>
          <a:lstStyle>
            <a:lvl1pPr>
              <a:defRPr sz="24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hasCustomPrompt="1"/>
          </p:nvPr>
        </p:nvSpPr>
        <p:spPr>
          <a:xfrm>
            <a:off x="1026659" y="1352941"/>
            <a:ext cx="799899" cy="2123658"/>
          </a:xfrm>
        </p:spPr>
        <p:txBody>
          <a:bodyPr wrap="none" anchor="b">
            <a:spAutoFit/>
          </a:bodyPr>
          <a:lstStyle>
            <a:lvl1pPr marL="0" algn="l" defTabSz="457200" rtl="0" eaLnBrk="1" latinLnBrk="0" hangingPunct="1">
              <a:defRPr lang="en-US" sz="13800" kern="1200" dirty="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6" name="TextBox 5">
            <a:extLst>
              <a:ext uri="{FF2B5EF4-FFF2-40B4-BE49-F238E27FC236}">
                <a16:creationId xmlns:a16="http://schemas.microsoft.com/office/drawing/2014/main" id="{B0153C68-7D3C-46FE-9864-B0ADD1848AA8}"/>
              </a:ext>
            </a:extLst>
          </p:cNvPr>
          <p:cNvSpPr txBox="1"/>
          <p:nvPr userDrawn="1"/>
        </p:nvSpPr>
        <p:spPr>
          <a:xfrm>
            <a:off x="8382000" y="6134100"/>
            <a:ext cx="29170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bg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Tree>
    <p:extLst>
      <p:ext uri="{BB962C8B-B14F-4D97-AF65-F5344CB8AC3E}">
        <p14:creationId xmlns:p14="http://schemas.microsoft.com/office/powerpoint/2010/main" val="93077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Slide 1 - Tanger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BEB908-B255-EDAB-42A5-FEA3BDC94E12}"/>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12192000" cy="6858000"/>
          </a:xfrm>
          <a:prstGeom prst="rtTriangle">
            <a:avLst/>
          </a:prstGeom>
          <a:gradFill flip="none" rotWithShape="1">
            <a:gsLst>
              <a:gs pos="0">
                <a:schemeClr val="accent5">
                  <a:alpha val="75000"/>
                </a:schemeClr>
              </a:gs>
              <a:gs pos="100000">
                <a:schemeClr val="accent5">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bg1"/>
              </a:solidFill>
              <a:latin typeface="Aptos" panose="020B0004020202020204" pitchFamily="34"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1816145" y="4672582"/>
            <a:ext cx="85597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1816145" y="1590329"/>
            <a:ext cx="8558784" cy="2372960"/>
          </a:xfrm>
        </p:spPr>
        <p:txBody>
          <a:bodyPr anchor="b"/>
          <a:lstStyle>
            <a:lvl1pPr>
              <a:defRPr sz="36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1816145" y="4898339"/>
            <a:ext cx="8558784" cy="369332"/>
          </a:xfrm>
        </p:spPr>
        <p:txBody>
          <a:bodyPr>
            <a:spAutoFit/>
          </a:bodyPr>
          <a:lstStyle>
            <a:lvl1pPr>
              <a:defRPr sz="24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hasCustomPrompt="1"/>
          </p:nvPr>
        </p:nvSpPr>
        <p:spPr>
          <a:xfrm>
            <a:off x="1026659" y="1352941"/>
            <a:ext cx="799899" cy="2123658"/>
          </a:xfrm>
        </p:spPr>
        <p:txBody>
          <a:bodyPr wrap="none" anchor="b">
            <a:spAutoFit/>
          </a:bodyPr>
          <a:lstStyle>
            <a:lvl1pPr marL="0" algn="l" defTabSz="457200" rtl="0" eaLnBrk="1" latinLnBrk="0" hangingPunct="1">
              <a:defRPr lang="en-US" sz="13800" kern="1200" dirty="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8" name="TextBox 7">
            <a:extLst>
              <a:ext uri="{FF2B5EF4-FFF2-40B4-BE49-F238E27FC236}">
                <a16:creationId xmlns:a16="http://schemas.microsoft.com/office/drawing/2014/main" id="{BBC486A4-E382-C73E-8369-1B8F70A10B09}"/>
              </a:ext>
            </a:extLst>
          </p:cNvPr>
          <p:cNvSpPr txBox="1"/>
          <p:nvPr userDrawn="1"/>
        </p:nvSpPr>
        <p:spPr>
          <a:xfrm>
            <a:off x="8382000" y="6134100"/>
            <a:ext cx="29170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bg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Tree>
    <p:extLst>
      <p:ext uri="{BB962C8B-B14F-4D97-AF65-F5344CB8AC3E}">
        <p14:creationId xmlns:p14="http://schemas.microsoft.com/office/powerpoint/2010/main" val="2640999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Slide 2 (Violet) - With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71788A-B2A5-929D-21EA-5EBBE35C55AE}"/>
              </a:ext>
            </a:extLst>
          </p:cNvPr>
          <p:cNvPicPr>
            <a:picLocks noChangeAspect="1"/>
          </p:cNvPicPr>
          <p:nvPr userDrawn="1"/>
        </p:nvPicPr>
        <p:blipFill>
          <a:blip r:embed="rId2"/>
          <a:stretch>
            <a:fillRect/>
          </a:stretch>
        </p:blipFill>
        <p:spPr>
          <a:xfrm>
            <a:off x="0" y="0"/>
            <a:ext cx="12192000" cy="6857999"/>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457200" y="5196377"/>
            <a:ext cx="70588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457200" y="5460234"/>
            <a:ext cx="7059168" cy="307777"/>
          </a:xfrm>
        </p:spPr>
        <p:txBody>
          <a:bodyPr>
            <a:spAutoFit/>
          </a:bodyPr>
          <a:lstStyle>
            <a:lvl1pPr>
              <a:defRPr sz="20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89">
            <a:extLst>
              <a:ext uri="{FF2B5EF4-FFF2-40B4-BE49-F238E27FC236}">
                <a16:creationId xmlns:a16="http://schemas.microsoft.com/office/drawing/2014/main" id="{2CF29208-EF38-F35B-50B9-F2746662D927}"/>
              </a:ext>
            </a:extLst>
          </p:cNvPr>
          <p:cNvSpPr>
            <a:spLocks noGrp="1"/>
          </p:cNvSpPr>
          <p:nvPr>
            <p:ph type="body" sz="quarter" idx="13" hasCustomPrompt="1"/>
          </p:nvPr>
        </p:nvSpPr>
        <p:spPr>
          <a:xfrm>
            <a:off x="387785" y="428625"/>
            <a:ext cx="799899" cy="2123658"/>
          </a:xfrm>
        </p:spPr>
        <p:txBody>
          <a:bodyPr wrap="none" anchor="b">
            <a:spAutoFit/>
          </a:bodyPr>
          <a:lstStyle>
            <a:lvl1pPr marL="0" algn="l" defTabSz="457200" rtl="0" eaLnBrk="1" latinLnBrk="0" hangingPunct="1">
              <a:defRPr lang="en-US" sz="13800" kern="1200" dirty="0">
                <a:solidFill>
                  <a:srgbClr val="B4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457200" y="1687022"/>
            <a:ext cx="7059168" cy="3245497"/>
          </a:xfrm>
        </p:spPr>
        <p:txBody>
          <a:bodyPr anchor="t"/>
          <a:lstStyle>
            <a:lvl1pPr>
              <a:defRPr sz="32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37794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 Aqu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4165C0-BE8A-2E7C-3E2D-0E900C5173AE}"/>
              </a:ext>
            </a:extLst>
          </p:cNvPr>
          <p:cNvPicPr>
            <a:picLocks noChangeAspect="1"/>
          </p:cNvPicPr>
          <p:nvPr userDrawn="1"/>
        </p:nvPicPr>
        <p:blipFill>
          <a:blip r:embed="rId2"/>
          <a:stretch>
            <a:fillRect/>
          </a:stretch>
        </p:blipFill>
        <p:spPr>
          <a:xfrm>
            <a:off x="0" y="1"/>
            <a:ext cx="12192000" cy="6857999"/>
          </a:xfrm>
          <a:prstGeom prst="rect">
            <a:avLst/>
          </a:prstGeom>
        </p:spPr>
      </p:pic>
      <p:sp>
        <p:nvSpPr>
          <p:cNvPr id="11" name="Picture Placeholder 10">
            <a:extLst>
              <a:ext uri="{FF2B5EF4-FFF2-40B4-BE49-F238E27FC236}">
                <a16:creationId xmlns:a16="http://schemas.microsoft.com/office/drawing/2014/main" id="{E491169F-D3D3-9FEA-D645-62B3B15BFBF5}"/>
              </a:ext>
            </a:extLst>
          </p:cNvPr>
          <p:cNvSpPr>
            <a:spLocks noGrp="1"/>
          </p:cNvSpPr>
          <p:nvPr>
            <p:ph type="pic" sz="quarter" idx="13"/>
          </p:nvPr>
        </p:nvSpPr>
        <p:spPr>
          <a:xfrm>
            <a:off x="-1" y="0"/>
            <a:ext cx="9588500" cy="6858000"/>
          </a:xfrm>
          <a:custGeom>
            <a:avLst/>
            <a:gdLst>
              <a:gd name="connsiteX0" fmla="*/ 6906419 w 9588500"/>
              <a:gd name="connsiteY0" fmla="*/ 1500188 h 6858000"/>
              <a:gd name="connsiteX1" fmla="*/ 9588500 w 9588500"/>
              <a:gd name="connsiteY1" fmla="*/ 4180211 h 6858000"/>
              <a:gd name="connsiteX2" fmla="*/ 4226574 w 9588500"/>
              <a:gd name="connsiteY2" fmla="*/ 4180211 h 6858000"/>
              <a:gd name="connsiteX3" fmla="*/ 4225456 w 9588500"/>
              <a:gd name="connsiteY3" fmla="*/ 4179094 h 6858000"/>
              <a:gd name="connsiteX4" fmla="*/ 1542258 w 9588500"/>
              <a:gd name="connsiteY4" fmla="*/ 1500188 h 6858000"/>
              <a:gd name="connsiteX5" fmla="*/ 4223221 w 9588500"/>
              <a:gd name="connsiteY5" fmla="*/ 4179094 h 6858000"/>
              <a:gd name="connsiteX6" fmla="*/ 4222104 w 9588500"/>
              <a:gd name="connsiteY6" fmla="*/ 4180211 h 6858000"/>
              <a:gd name="connsiteX7" fmla="*/ 4224338 w 9588500"/>
              <a:gd name="connsiteY7" fmla="*/ 4180211 h 6858000"/>
              <a:gd name="connsiteX8" fmla="*/ 4226574 w 9588500"/>
              <a:gd name="connsiteY8" fmla="*/ 4180211 h 6858000"/>
              <a:gd name="connsiteX9" fmla="*/ 6906419 w 9588500"/>
              <a:gd name="connsiteY9" fmla="*/ 6858000 h 6858000"/>
              <a:gd name="connsiteX10" fmla="*/ 1542257 w 9588500"/>
              <a:gd name="connsiteY10" fmla="*/ 6858000 h 6858000"/>
              <a:gd name="connsiteX11" fmla="*/ 4222103 w 9588500"/>
              <a:gd name="connsiteY11" fmla="*/ 4180211 h 6858000"/>
              <a:gd name="connsiteX12" fmla="*/ 0 w 9588500"/>
              <a:gd name="connsiteY12" fmla="*/ 4180211 h 6858000"/>
              <a:gd name="connsiteX13" fmla="*/ 0 w 9588500"/>
              <a:gd name="connsiteY13" fmla="*/ 3041263 h 6858000"/>
              <a:gd name="connsiteX14" fmla="*/ 361516 w 9588500"/>
              <a:gd name="connsiteY14" fmla="*/ 0 h 6858000"/>
              <a:gd name="connsiteX15" fmla="*/ 2723000 w 9588500"/>
              <a:gd name="connsiteY15" fmla="*/ 0 h 6858000"/>
              <a:gd name="connsiteX16" fmla="*/ 4224339 w 9588500"/>
              <a:gd name="connsiteY16" fmla="*/ 1500187 h 6858000"/>
              <a:gd name="connsiteX17" fmla="*/ 0 w 9588500"/>
              <a:gd name="connsiteY17" fmla="*/ 1500187 h 6858000"/>
              <a:gd name="connsiteX18" fmla="*/ 0 w 9588500"/>
              <a:gd name="connsiteY18" fmla="*/ 3612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88500" h="6858000">
                <a:moveTo>
                  <a:pt x="6906419" y="1500188"/>
                </a:moveTo>
                <a:lnTo>
                  <a:pt x="9588500" y="4180211"/>
                </a:lnTo>
                <a:lnTo>
                  <a:pt x="4226574" y="4180211"/>
                </a:lnTo>
                <a:lnTo>
                  <a:pt x="4225456" y="4179094"/>
                </a:lnTo>
                <a:close/>
                <a:moveTo>
                  <a:pt x="1542258" y="1500188"/>
                </a:moveTo>
                <a:lnTo>
                  <a:pt x="4223221" y="4179094"/>
                </a:lnTo>
                <a:lnTo>
                  <a:pt x="4222104" y="4180211"/>
                </a:lnTo>
                <a:lnTo>
                  <a:pt x="4224338" y="4180211"/>
                </a:lnTo>
                <a:lnTo>
                  <a:pt x="4226574" y="4180211"/>
                </a:lnTo>
                <a:lnTo>
                  <a:pt x="6906419" y="6858000"/>
                </a:lnTo>
                <a:lnTo>
                  <a:pt x="1542257" y="6858000"/>
                </a:lnTo>
                <a:lnTo>
                  <a:pt x="4222103" y="4180211"/>
                </a:lnTo>
                <a:lnTo>
                  <a:pt x="0" y="4180211"/>
                </a:lnTo>
                <a:lnTo>
                  <a:pt x="0" y="3041263"/>
                </a:lnTo>
                <a:close/>
                <a:moveTo>
                  <a:pt x="361516" y="0"/>
                </a:moveTo>
                <a:lnTo>
                  <a:pt x="2723000" y="0"/>
                </a:lnTo>
                <a:lnTo>
                  <a:pt x="4224339" y="1500187"/>
                </a:lnTo>
                <a:lnTo>
                  <a:pt x="0" y="1500187"/>
                </a:lnTo>
                <a:lnTo>
                  <a:pt x="0" y="361239"/>
                </a:lnTo>
                <a:close/>
              </a:path>
            </a:pathLst>
          </a:custGeom>
          <a:solidFill>
            <a:schemeClr val="bg1">
              <a:lumMod val="75000"/>
            </a:schemeClr>
          </a:solidFill>
        </p:spPr>
        <p:txBody>
          <a:bodyPr wrap="square">
            <a:noAutofit/>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sp>
        <p:nvSpPr>
          <p:cNvPr id="12" name="Text Placeholder 20">
            <a:extLst>
              <a:ext uri="{FF2B5EF4-FFF2-40B4-BE49-F238E27FC236}">
                <a16:creationId xmlns:a16="http://schemas.microsoft.com/office/drawing/2014/main" id="{B58475FB-176F-6DC1-C268-2C3C3613F723}"/>
              </a:ext>
            </a:extLst>
          </p:cNvPr>
          <p:cNvSpPr>
            <a:spLocks noGrp="1"/>
          </p:cNvSpPr>
          <p:nvPr>
            <p:ph type="body" sz="quarter" idx="14"/>
          </p:nvPr>
        </p:nvSpPr>
        <p:spPr>
          <a:xfrm>
            <a:off x="0" y="0"/>
            <a:ext cx="8147304" cy="6858000"/>
          </a:xfrm>
          <a:gradFill flip="none" rotWithShape="1">
            <a:gsLst>
              <a:gs pos="53000">
                <a:srgbClr val="02202E">
                  <a:alpha val="74000"/>
                </a:srgbClr>
              </a:gs>
              <a:gs pos="0">
                <a:srgbClr val="030D19">
                  <a:alpha val="85000"/>
                </a:srgbClr>
              </a:gs>
              <a:gs pos="100000">
                <a:srgbClr val="02304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latin typeface="Aptos" panose="020B0004020202020204" pitchFamily="34" charset="0"/>
                <a:ea typeface="Helvetica Neue" panose="02000503000000020004" pitchFamily="2" charset="0"/>
                <a:cs typeface="Helvetica Neue" panose="02000503000000020004" pitchFamily="2" charset="0"/>
              </a:defRPr>
            </a:lvl1pPr>
          </a:lstStyle>
          <a:p>
            <a:pPr lvl="0" algn="ctr" defTabSz="457200"/>
            <a:endParaRPr lang="en-US"/>
          </a:p>
        </p:txBody>
      </p:sp>
      <p:sp>
        <p:nvSpPr>
          <p:cNvPr id="62" name="Text Placeholder 10">
            <a:extLst>
              <a:ext uri="{FF2B5EF4-FFF2-40B4-BE49-F238E27FC236}">
                <a16:creationId xmlns:a16="http://schemas.microsoft.com/office/drawing/2014/main" id="{CD50F778-38F1-6E33-16E1-15A33FCE8B56}"/>
              </a:ext>
            </a:extLst>
          </p:cNvPr>
          <p:cNvSpPr>
            <a:spLocks noGrp="1"/>
          </p:cNvSpPr>
          <p:nvPr>
            <p:ph type="body" sz="quarter" idx="10" hasCustomPrompt="1"/>
          </p:nvPr>
        </p:nvSpPr>
        <p:spPr>
          <a:xfrm>
            <a:off x="457200" y="2349264"/>
            <a:ext cx="6839712" cy="2693301"/>
          </a:xfrm>
        </p:spPr>
        <p:txBody>
          <a:bodyPr anchor="b">
            <a:spAutoFit/>
          </a:bodyPr>
          <a:lstStyle>
            <a:lvl1pPr>
              <a:lnSpc>
                <a:spcPct val="80000"/>
              </a:lnSpc>
              <a:spcBef>
                <a:spcPts val="0"/>
              </a:spcBef>
              <a:defRPr sz="72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63" name="Text Placeholder 12">
            <a:extLst>
              <a:ext uri="{FF2B5EF4-FFF2-40B4-BE49-F238E27FC236}">
                <a16:creationId xmlns:a16="http://schemas.microsoft.com/office/drawing/2014/main" id="{156E82A9-8736-8E41-2565-17E6255F8168}"/>
              </a:ext>
            </a:extLst>
          </p:cNvPr>
          <p:cNvSpPr>
            <a:spLocks noGrp="1"/>
          </p:cNvSpPr>
          <p:nvPr>
            <p:ph type="body" sz="quarter" idx="11" hasCustomPrompt="1"/>
          </p:nvPr>
        </p:nvSpPr>
        <p:spPr>
          <a:xfrm>
            <a:off x="457200" y="5703213"/>
            <a:ext cx="6839712" cy="369332"/>
          </a:xfrm>
        </p:spPr>
        <p:txBody>
          <a:bodyPr lIns="0" tIns="0" rIns="0" bIns="0">
            <a:spAutoFit/>
          </a:bodyPr>
          <a:lstStyle>
            <a:lvl1pPr>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64" name="Text Placeholder 14">
            <a:extLst>
              <a:ext uri="{FF2B5EF4-FFF2-40B4-BE49-F238E27FC236}">
                <a16:creationId xmlns:a16="http://schemas.microsoft.com/office/drawing/2014/main" id="{F75D37FB-0C35-C523-31B2-145FF93A1BC5}"/>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bg2">
              <a:alpha val="99000"/>
            </a:schemeClr>
          </a:solidFill>
        </p:spPr>
        <p:txBody>
          <a:bodyPr anchor="ctr"/>
          <a:lstStyle>
            <a:lvl1pPr algn="ctr">
              <a:defRPr sz="18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406990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Quote Slide 2 (Tangerine) - With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3A7AFD-E721-FD99-448F-A0D733F5145B}"/>
              </a:ext>
            </a:extLst>
          </p:cNvPr>
          <p:cNvPicPr>
            <a:picLocks noChangeAspect="1"/>
          </p:cNvPicPr>
          <p:nvPr userDrawn="1"/>
        </p:nvPicPr>
        <p:blipFill>
          <a:blip r:embed="rId2"/>
          <a:stretch>
            <a:fillRect/>
          </a:stretch>
        </p:blipFill>
        <p:spPr>
          <a:xfrm>
            <a:off x="0" y="0"/>
            <a:ext cx="12192000" cy="6857999"/>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457200" y="5196377"/>
            <a:ext cx="70588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457200" y="5460234"/>
            <a:ext cx="7059168" cy="307777"/>
          </a:xfrm>
        </p:spPr>
        <p:txBody>
          <a:bodyPr>
            <a:spAutoFit/>
          </a:bodyPr>
          <a:lstStyle>
            <a:lvl1pPr>
              <a:defRPr sz="20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89">
            <a:extLst>
              <a:ext uri="{FF2B5EF4-FFF2-40B4-BE49-F238E27FC236}">
                <a16:creationId xmlns:a16="http://schemas.microsoft.com/office/drawing/2014/main" id="{2CF29208-EF38-F35B-50B9-F2746662D927}"/>
              </a:ext>
            </a:extLst>
          </p:cNvPr>
          <p:cNvSpPr>
            <a:spLocks noGrp="1"/>
          </p:cNvSpPr>
          <p:nvPr>
            <p:ph type="body" sz="quarter" idx="13" hasCustomPrompt="1"/>
          </p:nvPr>
        </p:nvSpPr>
        <p:spPr>
          <a:xfrm>
            <a:off x="387785" y="428625"/>
            <a:ext cx="799899" cy="2123658"/>
          </a:xfrm>
        </p:spPr>
        <p:txBody>
          <a:bodyPr wrap="none" anchor="b">
            <a:spAutoFit/>
          </a:bodyPr>
          <a:lstStyle>
            <a:lvl1pPr marL="0" algn="l" defTabSz="457200" rtl="0" eaLnBrk="1" latinLnBrk="0" hangingPunct="1">
              <a:defRPr lang="en-US" sz="13800" kern="1200" dirty="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457200" y="1687022"/>
            <a:ext cx="7059168" cy="3245497"/>
          </a:xfrm>
        </p:spPr>
        <p:txBody>
          <a:bodyPr anchor="t"/>
          <a:lstStyle>
            <a:lvl1pPr>
              <a:defRPr sz="32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905119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Slide 2 (Tangerine) - With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CD80D0-24AE-78CD-B96F-57B93FA35F1D}"/>
              </a:ext>
            </a:extLst>
          </p:cNvPr>
          <p:cNvPicPr>
            <a:picLocks noChangeAspect="1"/>
          </p:cNvPicPr>
          <p:nvPr userDrawn="1"/>
        </p:nvPicPr>
        <p:blipFill>
          <a:blip r:embed="rId2"/>
          <a:stretch>
            <a:fillRect/>
          </a:stretch>
        </p:blipFill>
        <p:spPr>
          <a:xfrm>
            <a:off x="0" y="0"/>
            <a:ext cx="12192000" cy="6857999"/>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457200" y="5196377"/>
            <a:ext cx="70588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457200" y="5460234"/>
            <a:ext cx="7059168" cy="307777"/>
          </a:xfrm>
        </p:spPr>
        <p:txBody>
          <a:bodyPr>
            <a:spAutoFit/>
          </a:bodyPr>
          <a:lstStyle>
            <a:lvl1pPr>
              <a:defRPr sz="20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89">
            <a:extLst>
              <a:ext uri="{FF2B5EF4-FFF2-40B4-BE49-F238E27FC236}">
                <a16:creationId xmlns:a16="http://schemas.microsoft.com/office/drawing/2014/main" id="{2CF29208-EF38-F35B-50B9-F2746662D927}"/>
              </a:ext>
            </a:extLst>
          </p:cNvPr>
          <p:cNvSpPr>
            <a:spLocks noGrp="1"/>
          </p:cNvSpPr>
          <p:nvPr>
            <p:ph type="body" sz="quarter" idx="13" hasCustomPrompt="1"/>
          </p:nvPr>
        </p:nvSpPr>
        <p:spPr>
          <a:xfrm>
            <a:off x="387785" y="428625"/>
            <a:ext cx="799899" cy="2123658"/>
          </a:xfrm>
        </p:spPr>
        <p:txBody>
          <a:bodyPr wrap="none" anchor="b">
            <a:spAutoFit/>
          </a:bodyPr>
          <a:lstStyle>
            <a:lvl1pPr marL="0" algn="l" defTabSz="457200" rtl="0" eaLnBrk="1" latinLnBrk="0" hangingPunct="1">
              <a:defRPr lang="en-US" sz="13800" kern="1200" dirty="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457200" y="1687022"/>
            <a:ext cx="7059168" cy="3245497"/>
          </a:xfrm>
        </p:spPr>
        <p:txBody>
          <a:bodyPr anchor="t"/>
          <a:lstStyle>
            <a:lvl1pPr>
              <a:defRPr sz="32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208270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723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 Violet">
    <p:bg>
      <p:bgPr>
        <a:solidFill>
          <a:schemeClr val="bg1">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5173EE-2C1F-1F11-F313-6C0328C40F35}"/>
              </a:ext>
            </a:extLst>
          </p:cNvPr>
          <p:cNvSpPr/>
          <p:nvPr userDrawn="1"/>
        </p:nvSpPr>
        <p:spPr>
          <a:xfrm>
            <a:off x="0" y="0"/>
            <a:ext cx="10755086" cy="5689600"/>
          </a:xfrm>
          <a:prstGeom prst="rect">
            <a:avLst/>
          </a:prstGeom>
          <a:gradFill flip="none" rotWithShape="1">
            <a:gsLst>
              <a:gs pos="0">
                <a:srgbClr val="100522">
                  <a:alpha val="90000"/>
                </a:srgbClr>
              </a:gs>
              <a:gs pos="7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lvl="0" indent="0" algn="ctr">
              <a:lnSpc>
                <a:spcPct val="100000"/>
              </a:lnSpc>
              <a:spcBef>
                <a:spcPts val="600"/>
              </a:spcBef>
              <a:buFont typeface="Arial" panose="020B0604020202020204" pitchFamily="34" charset="0"/>
              <a:buNone/>
            </a:pPr>
            <a:endParaRPr lang="en-US">
              <a:latin typeface="Aptos" panose="020B0004020202020204" pitchFamily="34"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BB46D46E-539F-5571-FB0C-A7BA6D6FF5D1}"/>
              </a:ext>
            </a:extLst>
          </p:cNvPr>
          <p:cNvPicPr>
            <a:picLocks noChangeAspect="1"/>
          </p:cNvPicPr>
          <p:nvPr userDrawn="1"/>
        </p:nvPicPr>
        <p:blipFill>
          <a:blip r:embed="rId2"/>
          <a:stretch>
            <a:fillRect/>
          </a:stretch>
        </p:blipFill>
        <p:spPr>
          <a:xfrm>
            <a:off x="0" y="5689600"/>
            <a:ext cx="12192000" cy="1168400"/>
          </a:xfrm>
          <a:prstGeom prst="rect">
            <a:avLst/>
          </a:prstGeom>
        </p:spPr>
      </p:pic>
      <p:sp>
        <p:nvSpPr>
          <p:cNvPr id="18" name="Isosceles Triangle 17">
            <a:extLst>
              <a:ext uri="{FF2B5EF4-FFF2-40B4-BE49-F238E27FC236}">
                <a16:creationId xmlns:a16="http://schemas.microsoft.com/office/drawing/2014/main" id="{6A005C3D-349B-8C11-2AAB-216592AA788F}"/>
              </a:ext>
            </a:extLst>
          </p:cNvPr>
          <p:cNvSpPr>
            <a:spLocks noChangeAspect="1"/>
          </p:cNvSpPr>
          <p:nvPr userDrawn="1"/>
        </p:nvSpPr>
        <p:spPr>
          <a:xfrm>
            <a:off x="10248900" y="4911964"/>
            <a:ext cx="1943100" cy="1946036"/>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9" name="Isosceles Triangle 18">
            <a:extLst>
              <a:ext uri="{FF2B5EF4-FFF2-40B4-BE49-F238E27FC236}">
                <a16:creationId xmlns:a16="http://schemas.microsoft.com/office/drawing/2014/main" id="{616DE058-3E4F-E216-44C8-973BC188425B}"/>
              </a:ext>
            </a:extLst>
          </p:cNvPr>
          <p:cNvSpPr>
            <a:spLocks noChangeAspect="1"/>
          </p:cNvSpPr>
          <p:nvPr userDrawn="1"/>
        </p:nvSpPr>
        <p:spPr>
          <a:xfrm>
            <a:off x="10248900" y="2965928"/>
            <a:ext cx="1943100" cy="1946036"/>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0" name="Freeform: Shape 19">
            <a:extLst>
              <a:ext uri="{FF2B5EF4-FFF2-40B4-BE49-F238E27FC236}">
                <a16:creationId xmlns:a16="http://schemas.microsoft.com/office/drawing/2014/main" id="{1F283262-D01D-D3E9-6074-2699C440BE54}"/>
              </a:ext>
            </a:extLst>
          </p:cNvPr>
          <p:cNvSpPr>
            <a:spLocks noChangeAspect="1"/>
          </p:cNvSpPr>
          <p:nvPr userDrawn="1"/>
        </p:nvSpPr>
        <p:spPr>
          <a:xfrm>
            <a:off x="8305800" y="5689598"/>
            <a:ext cx="1943100" cy="1168402"/>
          </a:xfrm>
          <a:custGeom>
            <a:avLst/>
            <a:gdLst>
              <a:gd name="connsiteX0" fmla="*/ 1166639 w 1943100"/>
              <a:gd name="connsiteY0" fmla="*/ 0 h 1168402"/>
              <a:gd name="connsiteX1" fmla="*/ 1943100 w 1943100"/>
              <a:gd name="connsiteY1" fmla="*/ 0 h 1168402"/>
              <a:gd name="connsiteX2" fmla="*/ 1943100 w 1943100"/>
              <a:gd name="connsiteY2" fmla="*/ 1168402 h 1168402"/>
              <a:gd name="connsiteX3" fmla="*/ 0 w 1943100"/>
              <a:gd name="connsiteY3" fmla="*/ 1168402 h 1168402"/>
            </a:gdLst>
            <a:ahLst/>
            <a:cxnLst>
              <a:cxn ang="0">
                <a:pos x="connsiteX0" y="connsiteY0"/>
              </a:cxn>
              <a:cxn ang="0">
                <a:pos x="connsiteX1" y="connsiteY1"/>
              </a:cxn>
              <a:cxn ang="0">
                <a:pos x="connsiteX2" y="connsiteY2"/>
              </a:cxn>
              <a:cxn ang="0">
                <a:pos x="connsiteX3" y="connsiteY3"/>
              </a:cxn>
            </a:cxnLst>
            <a:rect l="l" t="t" r="r" b="b"/>
            <a:pathLst>
              <a:path w="1943100" h="1168402">
                <a:moveTo>
                  <a:pt x="1166639" y="0"/>
                </a:moveTo>
                <a:lnTo>
                  <a:pt x="1943100" y="0"/>
                </a:lnTo>
                <a:lnTo>
                  <a:pt x="1943100" y="1168402"/>
                </a:lnTo>
                <a:lnTo>
                  <a:pt x="0" y="1168402"/>
                </a:lnTo>
                <a:close/>
              </a:path>
            </a:pathLst>
          </a:custGeom>
          <a:gradFill>
            <a:gsLst>
              <a:gs pos="0">
                <a:schemeClr val="accent1"/>
              </a:gs>
              <a:gs pos="77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1869963"/>
            <a:ext cx="5638800" cy="2468881"/>
          </a:xfrm>
        </p:spPr>
        <p:txBody>
          <a:bodyPr wrap="square" anchor="b">
            <a:spAutoFit/>
          </a:bodyPr>
          <a:lstStyle>
            <a:lvl1pPr>
              <a:lnSpc>
                <a:spcPct val="80000"/>
              </a:lnSpc>
              <a:spcBef>
                <a:spcPts val="0"/>
              </a:spcBef>
              <a:defRPr sz="66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4792745"/>
            <a:ext cx="5638800" cy="307777"/>
          </a:xfrm>
        </p:spPr>
        <p:txBody>
          <a:bodyPr wrap="square" lIns="0" tIns="0" rIns="0" bIns="0">
            <a:spAutoFit/>
          </a:bodyPr>
          <a:lstStyle>
            <a:lvl1pPr>
              <a:defRPr sz="20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rgbClr val="B465FF"/>
          </a:solidFill>
        </p:spPr>
        <p:txBody>
          <a:bodyPr anchor="ctr"/>
          <a:lstStyle>
            <a:lvl1pPr algn="ctr">
              <a:defRPr sz="1800">
                <a:solidFill>
                  <a:schemeClr val="bg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cxnSp>
        <p:nvCxnSpPr>
          <p:cNvPr id="16" name="Straight Connector 15">
            <a:extLst>
              <a:ext uri="{FF2B5EF4-FFF2-40B4-BE49-F238E27FC236}">
                <a16:creationId xmlns:a16="http://schemas.microsoft.com/office/drawing/2014/main" id="{32E486FF-16ED-13DE-A7AB-996BC6986FFF}"/>
              </a:ext>
            </a:extLst>
          </p:cNvPr>
          <p:cNvCxnSpPr>
            <a:cxnSpLocks/>
          </p:cNvCxnSpPr>
          <p:nvPr userDrawn="1"/>
        </p:nvCxnSpPr>
        <p:spPr>
          <a:xfrm>
            <a:off x="457200" y="4565794"/>
            <a:ext cx="56388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5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2 - Aqua">
    <p:bg>
      <p:bgPr>
        <a:solidFill>
          <a:schemeClr val="bg1">
            <a:lumMod val="7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2DCAB1-F97C-7F99-E595-0F2E619F2FB3}"/>
              </a:ext>
            </a:extLst>
          </p:cNvPr>
          <p:cNvPicPr>
            <a:picLocks noChangeAspect="1"/>
          </p:cNvPicPr>
          <p:nvPr userDrawn="1"/>
        </p:nvPicPr>
        <p:blipFill>
          <a:blip r:embed="rId2"/>
          <a:stretch>
            <a:fillRect/>
          </a:stretch>
        </p:blipFill>
        <p:spPr>
          <a:xfrm>
            <a:off x="0" y="5689600"/>
            <a:ext cx="12192000" cy="1168400"/>
          </a:xfrm>
          <a:prstGeom prst="rect">
            <a:avLst/>
          </a:prstGeom>
        </p:spPr>
      </p:pic>
      <p:sp>
        <p:nvSpPr>
          <p:cNvPr id="3" name="Rectangle 2">
            <a:extLst>
              <a:ext uri="{FF2B5EF4-FFF2-40B4-BE49-F238E27FC236}">
                <a16:creationId xmlns:a16="http://schemas.microsoft.com/office/drawing/2014/main" id="{A9086639-7689-B089-8672-4A408FE89E89}"/>
              </a:ext>
            </a:extLst>
          </p:cNvPr>
          <p:cNvSpPr/>
          <p:nvPr userDrawn="1"/>
        </p:nvSpPr>
        <p:spPr>
          <a:xfrm>
            <a:off x="0" y="0"/>
            <a:ext cx="10755086" cy="5689600"/>
          </a:xfrm>
          <a:prstGeom prst="rect">
            <a:avLst/>
          </a:prstGeom>
          <a:gradFill flip="none" rotWithShape="1">
            <a:gsLst>
              <a:gs pos="9000">
                <a:srgbClr val="030D19">
                  <a:alpha val="85000"/>
                </a:srgbClr>
              </a:gs>
              <a:gs pos="77000">
                <a:srgbClr val="02304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8" name="Isosceles Triangle 7">
            <a:extLst>
              <a:ext uri="{FF2B5EF4-FFF2-40B4-BE49-F238E27FC236}">
                <a16:creationId xmlns:a16="http://schemas.microsoft.com/office/drawing/2014/main" id="{09897D66-BD4E-920E-93E8-4AAD159D34B5}"/>
              </a:ext>
            </a:extLst>
          </p:cNvPr>
          <p:cNvSpPr>
            <a:spLocks noChangeAspect="1"/>
          </p:cNvSpPr>
          <p:nvPr userDrawn="1"/>
        </p:nvSpPr>
        <p:spPr>
          <a:xfrm>
            <a:off x="10248900" y="4911964"/>
            <a:ext cx="1943100" cy="1946036"/>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0" name="Isosceles Triangle 9">
            <a:extLst>
              <a:ext uri="{FF2B5EF4-FFF2-40B4-BE49-F238E27FC236}">
                <a16:creationId xmlns:a16="http://schemas.microsoft.com/office/drawing/2014/main" id="{AAA94D99-C7DD-F72B-CB07-490C9D048581}"/>
              </a:ext>
            </a:extLst>
          </p:cNvPr>
          <p:cNvSpPr>
            <a:spLocks noChangeAspect="1"/>
          </p:cNvSpPr>
          <p:nvPr userDrawn="1"/>
        </p:nvSpPr>
        <p:spPr>
          <a:xfrm>
            <a:off x="10248900" y="2965928"/>
            <a:ext cx="1943100" cy="1946036"/>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2" name="Freeform: Shape 11">
            <a:extLst>
              <a:ext uri="{FF2B5EF4-FFF2-40B4-BE49-F238E27FC236}">
                <a16:creationId xmlns:a16="http://schemas.microsoft.com/office/drawing/2014/main" id="{FF3C4720-4688-3E15-B860-BE33211F1020}"/>
              </a:ext>
            </a:extLst>
          </p:cNvPr>
          <p:cNvSpPr>
            <a:spLocks noChangeAspect="1"/>
          </p:cNvSpPr>
          <p:nvPr userDrawn="1"/>
        </p:nvSpPr>
        <p:spPr>
          <a:xfrm>
            <a:off x="8305800" y="5689598"/>
            <a:ext cx="1943100" cy="1168402"/>
          </a:xfrm>
          <a:custGeom>
            <a:avLst/>
            <a:gdLst>
              <a:gd name="connsiteX0" fmla="*/ 1166639 w 1943100"/>
              <a:gd name="connsiteY0" fmla="*/ 0 h 1168402"/>
              <a:gd name="connsiteX1" fmla="*/ 1943100 w 1943100"/>
              <a:gd name="connsiteY1" fmla="*/ 0 h 1168402"/>
              <a:gd name="connsiteX2" fmla="*/ 1943100 w 1943100"/>
              <a:gd name="connsiteY2" fmla="*/ 1168402 h 1168402"/>
              <a:gd name="connsiteX3" fmla="*/ 0 w 1943100"/>
              <a:gd name="connsiteY3" fmla="*/ 1168402 h 1168402"/>
            </a:gdLst>
            <a:ahLst/>
            <a:cxnLst>
              <a:cxn ang="0">
                <a:pos x="connsiteX0" y="connsiteY0"/>
              </a:cxn>
              <a:cxn ang="0">
                <a:pos x="connsiteX1" y="connsiteY1"/>
              </a:cxn>
              <a:cxn ang="0">
                <a:pos x="connsiteX2" y="connsiteY2"/>
              </a:cxn>
              <a:cxn ang="0">
                <a:pos x="connsiteX3" y="connsiteY3"/>
              </a:cxn>
            </a:cxnLst>
            <a:rect l="l" t="t" r="r" b="b"/>
            <a:pathLst>
              <a:path w="1943100" h="1168402">
                <a:moveTo>
                  <a:pt x="1166639" y="0"/>
                </a:moveTo>
                <a:lnTo>
                  <a:pt x="1943100" y="0"/>
                </a:lnTo>
                <a:lnTo>
                  <a:pt x="1943100" y="1168402"/>
                </a:lnTo>
                <a:lnTo>
                  <a:pt x="0" y="1168402"/>
                </a:lnTo>
                <a:close/>
              </a:path>
            </a:pathLst>
          </a:custGeom>
          <a:gradFill>
            <a:gsLst>
              <a:gs pos="0">
                <a:schemeClr val="accent2"/>
              </a:gs>
              <a:gs pos="77000">
                <a:schemeClr val="accent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14" name="Straight Connector 13">
            <a:extLst>
              <a:ext uri="{FF2B5EF4-FFF2-40B4-BE49-F238E27FC236}">
                <a16:creationId xmlns:a16="http://schemas.microsoft.com/office/drawing/2014/main" id="{32E486FF-16ED-13DE-A7AB-996BC6986FFF}"/>
              </a:ext>
            </a:extLst>
          </p:cNvPr>
          <p:cNvCxnSpPr>
            <a:cxnSpLocks/>
          </p:cNvCxnSpPr>
          <p:nvPr userDrawn="1"/>
        </p:nvCxnSpPr>
        <p:spPr>
          <a:xfrm>
            <a:off x="457200" y="4565794"/>
            <a:ext cx="564184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1869963"/>
            <a:ext cx="5641848" cy="2468881"/>
          </a:xfrm>
        </p:spPr>
        <p:txBody>
          <a:bodyPr anchor="b">
            <a:spAutoFit/>
          </a:bodyPr>
          <a:lstStyle>
            <a:lvl1pPr>
              <a:lnSpc>
                <a:spcPct val="80000"/>
              </a:lnSpc>
              <a:spcBef>
                <a:spcPts val="0"/>
              </a:spcBef>
              <a:defRPr sz="66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4792745"/>
            <a:ext cx="5641848" cy="307777"/>
          </a:xfrm>
        </p:spPr>
        <p:txBody>
          <a:bodyPr lIns="0" tIns="0" rIns="0" bIns="0">
            <a:spAutoFit/>
          </a:bodyPr>
          <a:lstStyle>
            <a:lvl1pPr>
              <a:defRPr sz="20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accent2"/>
          </a:solidFill>
        </p:spPr>
        <p:txBody>
          <a:bodyPr anchor="ctr"/>
          <a:lstStyle>
            <a:lvl1pPr algn="ctr">
              <a:defRPr sz="1800">
                <a:solidFill>
                  <a:schemeClr val="bg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pic>
        <p:nvPicPr>
          <p:cNvPr id="5" name="Graphic 4">
            <a:extLst>
              <a:ext uri="{FF2B5EF4-FFF2-40B4-BE49-F238E27FC236}">
                <a16:creationId xmlns:a16="http://schemas.microsoft.com/office/drawing/2014/main" id="{F9AF0D07-9855-BE04-055F-099B848F36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5976620"/>
            <a:ext cx="1989387" cy="594360"/>
          </a:xfrm>
          <a:prstGeom prst="rect">
            <a:avLst/>
          </a:prstGeom>
        </p:spPr>
      </p:pic>
    </p:spTree>
    <p:extLst>
      <p:ext uri="{BB962C8B-B14F-4D97-AF65-F5344CB8AC3E}">
        <p14:creationId xmlns:p14="http://schemas.microsoft.com/office/powerpoint/2010/main" val="147631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2 - Tangerin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C8EAC2-37C4-D57B-7536-AABCFC3A6B24}"/>
              </a:ext>
            </a:extLst>
          </p:cNvPr>
          <p:cNvPicPr>
            <a:picLocks noChangeAspect="1"/>
          </p:cNvPicPr>
          <p:nvPr userDrawn="1"/>
        </p:nvPicPr>
        <p:blipFill>
          <a:blip r:embed="rId2"/>
          <a:stretch>
            <a:fillRect/>
          </a:stretch>
        </p:blipFill>
        <p:spPr>
          <a:xfrm>
            <a:off x="0" y="5689600"/>
            <a:ext cx="12192000" cy="1168400"/>
          </a:xfrm>
          <a:prstGeom prst="rect">
            <a:avLst/>
          </a:prstGeom>
        </p:spPr>
      </p:pic>
      <p:sp>
        <p:nvSpPr>
          <p:cNvPr id="3" name="Rectangle 2">
            <a:extLst>
              <a:ext uri="{FF2B5EF4-FFF2-40B4-BE49-F238E27FC236}">
                <a16:creationId xmlns:a16="http://schemas.microsoft.com/office/drawing/2014/main" id="{D3FB814C-C73A-079F-BCEE-60434D05922A}"/>
              </a:ext>
            </a:extLst>
          </p:cNvPr>
          <p:cNvSpPr/>
          <p:nvPr userDrawn="1"/>
        </p:nvSpPr>
        <p:spPr>
          <a:xfrm>
            <a:off x="0" y="0"/>
            <a:ext cx="11734800" cy="5689600"/>
          </a:xfrm>
          <a:prstGeom prst="rect">
            <a:avLst/>
          </a:prstGeom>
          <a:gradFill flip="none" rotWithShape="1">
            <a:gsLst>
              <a:gs pos="0">
                <a:srgbClr val="1A0503">
                  <a:alpha val="84706"/>
                </a:srgbClr>
              </a:gs>
              <a:gs pos="43000">
                <a:srgbClr val="451409">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2" name="Freeform: Shape 11">
            <a:extLst>
              <a:ext uri="{FF2B5EF4-FFF2-40B4-BE49-F238E27FC236}">
                <a16:creationId xmlns:a16="http://schemas.microsoft.com/office/drawing/2014/main" id="{6D90D862-EF6C-FD92-53A9-24CBF824B965}"/>
              </a:ext>
            </a:extLst>
          </p:cNvPr>
          <p:cNvSpPr/>
          <p:nvPr userDrawn="1"/>
        </p:nvSpPr>
        <p:spPr>
          <a:xfrm>
            <a:off x="10109199" y="3980542"/>
            <a:ext cx="2082801" cy="2293258"/>
          </a:xfrm>
          <a:custGeom>
            <a:avLst/>
            <a:gdLst>
              <a:gd name="connsiteX0" fmla="*/ 1146629 w 2082801"/>
              <a:gd name="connsiteY0" fmla="*/ 0 h 2293258"/>
              <a:gd name="connsiteX1" fmla="*/ 2031424 w 2082801"/>
              <a:gd name="connsiteY1" fmla="*/ 417267 h 2293258"/>
              <a:gd name="connsiteX2" fmla="*/ 2082801 w 2082801"/>
              <a:gd name="connsiteY2" fmla="*/ 485972 h 2293258"/>
              <a:gd name="connsiteX3" fmla="*/ 2082801 w 2082801"/>
              <a:gd name="connsiteY3" fmla="*/ 1807286 h 2293258"/>
              <a:gd name="connsiteX4" fmla="*/ 2031424 w 2082801"/>
              <a:gd name="connsiteY4" fmla="*/ 1875992 h 2293258"/>
              <a:gd name="connsiteX5" fmla="*/ 1146629 w 2082801"/>
              <a:gd name="connsiteY5" fmla="*/ 2293258 h 2293258"/>
              <a:gd name="connsiteX6" fmla="*/ 0 w 2082801"/>
              <a:gd name="connsiteY6" fmla="*/ 1146629 h 2293258"/>
              <a:gd name="connsiteX7" fmla="*/ 1146629 w 2082801"/>
              <a:gd name="connsiteY7" fmla="*/ 0 h 229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1" h="2293258">
                <a:moveTo>
                  <a:pt x="1146629" y="0"/>
                </a:moveTo>
                <a:cubicBezTo>
                  <a:pt x="1502841" y="0"/>
                  <a:pt x="1821115" y="162432"/>
                  <a:pt x="2031424" y="417267"/>
                </a:cubicBezTo>
                <a:lnTo>
                  <a:pt x="2082801" y="485972"/>
                </a:lnTo>
                <a:lnTo>
                  <a:pt x="2082801" y="1807286"/>
                </a:lnTo>
                <a:lnTo>
                  <a:pt x="2031424" y="1875992"/>
                </a:lnTo>
                <a:cubicBezTo>
                  <a:pt x="1821115" y="2130827"/>
                  <a:pt x="1502841" y="2293258"/>
                  <a:pt x="1146629" y="2293258"/>
                </a:cubicBezTo>
                <a:cubicBezTo>
                  <a:pt x="513363" y="2293258"/>
                  <a:pt x="0" y="1779895"/>
                  <a:pt x="0" y="1146629"/>
                </a:cubicBezTo>
                <a:cubicBezTo>
                  <a:pt x="0" y="513363"/>
                  <a:pt x="513363" y="0"/>
                  <a:pt x="1146629" y="0"/>
                </a:cubicBezTo>
                <a:close/>
              </a:path>
            </a:pathLst>
          </a:cu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14" name="Straight Connector 13">
            <a:extLst>
              <a:ext uri="{FF2B5EF4-FFF2-40B4-BE49-F238E27FC236}">
                <a16:creationId xmlns:a16="http://schemas.microsoft.com/office/drawing/2014/main" id="{32E486FF-16ED-13DE-A7AB-996BC6986FFF}"/>
              </a:ext>
            </a:extLst>
          </p:cNvPr>
          <p:cNvCxnSpPr>
            <a:cxnSpLocks/>
          </p:cNvCxnSpPr>
          <p:nvPr userDrawn="1"/>
        </p:nvCxnSpPr>
        <p:spPr>
          <a:xfrm>
            <a:off x="457200" y="4565794"/>
            <a:ext cx="564184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1869963"/>
            <a:ext cx="5641848" cy="2468881"/>
          </a:xfrm>
        </p:spPr>
        <p:txBody>
          <a:bodyPr anchor="b">
            <a:spAutoFit/>
          </a:bodyPr>
          <a:lstStyle>
            <a:lvl1pPr>
              <a:lnSpc>
                <a:spcPct val="80000"/>
              </a:lnSpc>
              <a:spcBef>
                <a:spcPts val="0"/>
              </a:spcBef>
              <a:defRPr sz="66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4792745"/>
            <a:ext cx="5641848" cy="307777"/>
          </a:xfrm>
        </p:spPr>
        <p:txBody>
          <a:bodyPr lIns="0" tIns="0" rIns="0" bIns="0">
            <a:spAutoFit/>
          </a:bodyPr>
          <a:lstStyle>
            <a:lvl1pPr>
              <a:defRPr sz="20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accent4"/>
          </a:solidFill>
        </p:spPr>
        <p:txBody>
          <a:bodyPr anchor="ctr"/>
          <a:lstStyle>
            <a:lvl1pPr algn="ctr">
              <a:defRPr sz="1800">
                <a:solidFill>
                  <a:schemeClr val="bg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pic>
        <p:nvPicPr>
          <p:cNvPr id="5" name="Graphic 4">
            <a:extLst>
              <a:ext uri="{FF2B5EF4-FFF2-40B4-BE49-F238E27FC236}">
                <a16:creationId xmlns:a16="http://schemas.microsoft.com/office/drawing/2014/main" id="{25D14BE4-83AA-D81C-96C7-B0EE8159AD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5976620"/>
            <a:ext cx="1989387" cy="594360"/>
          </a:xfrm>
          <a:prstGeom prst="rect">
            <a:avLst/>
          </a:prstGeom>
        </p:spPr>
      </p:pic>
      <p:pic>
        <p:nvPicPr>
          <p:cNvPr id="22" name="Picture 21">
            <a:extLst>
              <a:ext uri="{FF2B5EF4-FFF2-40B4-BE49-F238E27FC236}">
                <a16:creationId xmlns:a16="http://schemas.microsoft.com/office/drawing/2014/main" id="{B1A6B7C6-C347-2151-8674-424942CE3C8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815940" y="3980542"/>
            <a:ext cx="2291564" cy="2291564"/>
          </a:xfrm>
          <a:prstGeom prst="rect">
            <a:avLst/>
          </a:prstGeom>
        </p:spPr>
      </p:pic>
      <p:pic>
        <p:nvPicPr>
          <p:cNvPr id="25" name="Picture 24">
            <a:extLst>
              <a:ext uri="{FF2B5EF4-FFF2-40B4-BE49-F238E27FC236}">
                <a16:creationId xmlns:a16="http://schemas.microsoft.com/office/drawing/2014/main" id="{FEEE32B6-2934-281C-C1DD-6B6B8615B90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7815940" y="6273800"/>
            <a:ext cx="2291564" cy="584200"/>
          </a:xfrm>
          <a:custGeom>
            <a:avLst/>
            <a:gdLst>
              <a:gd name="connsiteX0" fmla="*/ 0 w 2291564"/>
              <a:gd name="connsiteY0" fmla="*/ 0 h 584200"/>
              <a:gd name="connsiteX1" fmla="*/ 2291564 w 2291564"/>
              <a:gd name="connsiteY1" fmla="*/ 0 h 584200"/>
              <a:gd name="connsiteX2" fmla="*/ 2291564 w 2291564"/>
              <a:gd name="connsiteY2" fmla="*/ 584200 h 584200"/>
              <a:gd name="connsiteX3" fmla="*/ 0 w 2291564"/>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2291564" h="584200">
                <a:moveTo>
                  <a:pt x="0" y="0"/>
                </a:moveTo>
                <a:lnTo>
                  <a:pt x="2291564" y="0"/>
                </a:lnTo>
                <a:lnTo>
                  <a:pt x="2291564" y="584200"/>
                </a:lnTo>
                <a:lnTo>
                  <a:pt x="0" y="584200"/>
                </a:lnTo>
                <a:close/>
              </a:path>
            </a:pathLst>
          </a:custGeom>
        </p:spPr>
      </p:pic>
      <p:pic>
        <p:nvPicPr>
          <p:cNvPr id="28" name="Picture 27">
            <a:extLst>
              <a:ext uri="{FF2B5EF4-FFF2-40B4-BE49-F238E27FC236}">
                <a16:creationId xmlns:a16="http://schemas.microsoft.com/office/drawing/2014/main" id="{73A37D4E-23E3-DA3D-888C-E82A7C7E8524}"/>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10262328" y="6273800"/>
            <a:ext cx="1929672" cy="584200"/>
          </a:xfrm>
          <a:custGeom>
            <a:avLst/>
            <a:gdLst>
              <a:gd name="connsiteX0" fmla="*/ 0 w 1929672"/>
              <a:gd name="connsiteY0" fmla="*/ 0 h 584200"/>
              <a:gd name="connsiteX1" fmla="*/ 1929672 w 1929672"/>
              <a:gd name="connsiteY1" fmla="*/ 0 h 584200"/>
              <a:gd name="connsiteX2" fmla="*/ 1929672 w 1929672"/>
              <a:gd name="connsiteY2" fmla="*/ 584200 h 584200"/>
              <a:gd name="connsiteX3" fmla="*/ 0 w 1929672"/>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1929672" h="584200">
                <a:moveTo>
                  <a:pt x="0" y="0"/>
                </a:moveTo>
                <a:lnTo>
                  <a:pt x="1929672" y="0"/>
                </a:lnTo>
                <a:lnTo>
                  <a:pt x="1929672" y="584200"/>
                </a:lnTo>
                <a:lnTo>
                  <a:pt x="0" y="584200"/>
                </a:lnTo>
                <a:close/>
              </a:path>
            </a:pathLst>
          </a:custGeom>
        </p:spPr>
      </p:pic>
    </p:spTree>
    <p:extLst>
      <p:ext uri="{BB962C8B-B14F-4D97-AF65-F5344CB8AC3E}">
        <p14:creationId xmlns:p14="http://schemas.microsoft.com/office/powerpoint/2010/main" val="199596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Violet) - No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2815A4-E79C-3C07-B092-ABEBFA0D82D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04" name="Title 1"/>
          <p:cNvSpPr>
            <a:spLocks noGrp="1"/>
          </p:cNvSpPr>
          <p:nvPr>
            <p:ph type="ctrTitle" hasCustomPrompt="1"/>
          </p:nvPr>
        </p:nvSpPr>
        <p:spPr>
          <a:xfrm>
            <a:off x="457199" y="2050676"/>
            <a:ext cx="5641848" cy="2437590"/>
          </a:xfrm>
          <a:prstGeom prst="rect">
            <a:avLst/>
          </a:prstGeom>
        </p:spPr>
        <p:txBody>
          <a:bodyPr lIns="0" tIns="0" rIns="0" bIns="0" anchor="b" anchorCtr="0">
            <a:noAutofit/>
          </a:bodyPr>
          <a:lstStyle>
            <a:lvl1pPr algn="l">
              <a:lnSpc>
                <a:spcPct val="80000"/>
              </a:lnSpc>
              <a:defRPr sz="6000" b="1" cap="none" baseline="0">
                <a:solidFill>
                  <a:srgbClr val="B465FF"/>
                </a:solidFill>
                <a:latin typeface="Aptos" panose="020B0004020202020204" pitchFamily="34" charset="0"/>
                <a:ea typeface="Helvetica Neue" panose="02000503000000020004" pitchFamily="2" charset="0"/>
                <a:cs typeface="Aparajita" panose="020B0604020202020204" pitchFamily="34" charset="0"/>
              </a:defRPr>
            </a:lvl1pPr>
          </a:lstStyle>
          <a:p>
            <a:r>
              <a:rPr lang="en-US"/>
              <a:t>Divider Slide</a:t>
            </a:r>
          </a:p>
        </p:txBody>
      </p:sp>
      <p:sp>
        <p:nvSpPr>
          <p:cNvPr id="105" name="Subtitle 2"/>
          <p:cNvSpPr>
            <a:spLocks noGrp="1"/>
          </p:cNvSpPr>
          <p:nvPr>
            <p:ph type="subTitle" idx="1" hasCustomPrompt="1"/>
          </p:nvPr>
        </p:nvSpPr>
        <p:spPr>
          <a:xfrm>
            <a:off x="457199" y="4733992"/>
            <a:ext cx="5641848" cy="369332"/>
          </a:xfrm>
          <a:prstGeom prst="rect">
            <a:avLst/>
          </a:prstGeom>
        </p:spPr>
        <p:txBody>
          <a:bodyPr wrap="square"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Aparajita" panose="020B06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Tree>
    <p:extLst>
      <p:ext uri="{BB962C8B-B14F-4D97-AF65-F5344CB8AC3E}">
        <p14:creationId xmlns:p14="http://schemas.microsoft.com/office/powerpoint/2010/main" val="396588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Aqua) - No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EAF44-7004-5408-9FD8-5F2EB7C4340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Title 1">
            <a:extLst>
              <a:ext uri="{FF2B5EF4-FFF2-40B4-BE49-F238E27FC236}">
                <a16:creationId xmlns:a16="http://schemas.microsoft.com/office/drawing/2014/main" id="{CB2B33DA-E49A-8CAE-1627-A033716C4314}"/>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16" name="Subtitle 2">
            <a:extLst>
              <a:ext uri="{FF2B5EF4-FFF2-40B4-BE49-F238E27FC236}">
                <a16:creationId xmlns:a16="http://schemas.microsoft.com/office/drawing/2014/main" id="{F267461C-7AE8-F410-2076-EA66560C6EA5}"/>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Tree>
    <p:extLst>
      <p:ext uri="{BB962C8B-B14F-4D97-AF65-F5344CB8AC3E}">
        <p14:creationId xmlns:p14="http://schemas.microsoft.com/office/powerpoint/2010/main" val="89284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angerine) - No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4851DF-115D-16CB-7024-444EAC65483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7" name="Title 1">
            <a:extLst>
              <a:ext uri="{FF2B5EF4-FFF2-40B4-BE49-F238E27FC236}">
                <a16:creationId xmlns:a16="http://schemas.microsoft.com/office/drawing/2014/main" id="{AB894179-EBE6-5753-C5D0-D4380C628159}"/>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18" name="Subtitle 2">
            <a:extLst>
              <a:ext uri="{FF2B5EF4-FFF2-40B4-BE49-F238E27FC236}">
                <a16:creationId xmlns:a16="http://schemas.microsoft.com/office/drawing/2014/main" id="{106AF172-5A3F-F31F-4070-E9B800827B00}"/>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Tree>
    <p:extLst>
      <p:ext uri="{BB962C8B-B14F-4D97-AF65-F5344CB8AC3E}">
        <p14:creationId xmlns:p14="http://schemas.microsoft.com/office/powerpoint/2010/main" val="274919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51560"/>
            <a:ext cx="11277600" cy="443198"/>
          </a:xfrm>
          <a:prstGeom prst="rect">
            <a:avLst/>
          </a:prstGeom>
        </p:spPr>
        <p:txBody>
          <a:bodyPr vert="horz" lIns="0" tIns="0" rIns="0" bIns="0" rtlCol="0" anchor="t" anchorCtr="0">
            <a:spAutoFit/>
          </a:bodyPr>
          <a:lstStyle/>
          <a:p>
            <a:r>
              <a:rPr lang="en-US"/>
              <a:t>Click to edit Master title style</a:t>
            </a: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457200" y="2293621"/>
            <a:ext cx="11277598" cy="384048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457196" y="6227183"/>
            <a:ext cx="11277608" cy="365125"/>
          </a:xfrm>
          <a:prstGeom prst="rect">
            <a:avLst/>
          </a:prstGeom>
        </p:spPr>
        <p:txBody>
          <a:bodyPr vert="horz" lIns="0" tIns="0" rIns="0" bIns="0" rtlCol="0" anchor="b"/>
          <a:lstStyle>
            <a:lvl1pPr algn="l">
              <a:defRPr sz="10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cxnSp>
        <p:nvCxnSpPr>
          <p:cNvPr id="6" name="Straight Connector 5">
            <a:extLst>
              <a:ext uri="{FF2B5EF4-FFF2-40B4-BE49-F238E27FC236}">
                <a16:creationId xmlns:a16="http://schemas.microsoft.com/office/drawing/2014/main" id="{9A22838B-CBC2-603E-D33E-834D02C1DC85}"/>
              </a:ext>
            </a:extLst>
          </p:cNvPr>
          <p:cNvCxnSpPr>
            <a:cxnSpLocks/>
          </p:cNvCxnSpPr>
          <p:nvPr userDrawn="1"/>
        </p:nvCxnSpPr>
        <p:spPr>
          <a:xfrm>
            <a:off x="457192" y="854409"/>
            <a:ext cx="11277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4511E4-7A46-2730-6372-F55C4483B1BC}"/>
              </a:ext>
            </a:extLst>
          </p:cNvPr>
          <p:cNvSpPr txBox="1"/>
          <p:nvPr userDrawn="1"/>
        </p:nvSpPr>
        <p:spPr>
          <a:xfrm>
            <a:off x="11299062" y="309226"/>
            <a:ext cx="435742" cy="298450"/>
          </a:xfrm>
          <a:prstGeom prst="rect">
            <a:avLst/>
          </a:prstGeom>
          <a:noFill/>
        </p:spPr>
        <p:txBody>
          <a:bodyPr wrap="square" lIns="0" tIns="0" rIns="0" bIns="0" rtlCol="0" anchor="ctr" anchorCtr="0">
            <a:noAutofit/>
          </a:bodyPr>
          <a:lstStyle/>
          <a:p>
            <a:pPr algn="r"/>
            <a:fld id="{996B5273-46EB-4870-A6B0-6E7F43CBD6D0}" type="slidenum">
              <a:rPr lang="en-US" sz="10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00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85304FB4-B6F5-B09A-DA79-029E923DFB3D}"/>
              </a:ext>
            </a:extLst>
          </p:cNvPr>
          <p:cNvSpPr txBox="1"/>
          <p:nvPr userDrawn="1"/>
        </p:nvSpPr>
        <p:spPr>
          <a:xfrm>
            <a:off x="8771758" y="309226"/>
            <a:ext cx="2527304" cy="298450"/>
          </a:xfrm>
          <a:prstGeom prst="rect">
            <a:avLst/>
          </a:prstGeom>
          <a:noFill/>
        </p:spPr>
        <p:txBody>
          <a:bodyPr wrap="square" lIns="0" tIns="0" rIns="0" bIns="0" rtlCol="0" anchor="ctr" anchorCtr="0">
            <a:noAutofit/>
          </a:bodyPr>
          <a:lstStyle/>
          <a:p>
            <a:pPr marL="0" algn="r" defTabSz="457200" rtl="0" eaLnBrk="1" latinLnBrk="0" hangingPunct="1"/>
            <a:r>
              <a:rPr lang="en-US" sz="10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Tree>
    <p:extLst>
      <p:ext uri="{BB962C8B-B14F-4D97-AF65-F5344CB8AC3E}">
        <p14:creationId xmlns:p14="http://schemas.microsoft.com/office/powerpoint/2010/main" val="1218911263"/>
      </p:ext>
    </p:extLst>
  </p:cSld>
  <p:clrMap bg1="lt1" tx1="dk1" bg2="lt2" tx2="dk2" accent1="accent1" accent2="accent2" accent3="accent3" accent4="accent4" accent5="accent5" accent6="accent6" hlink="hlink" folHlink="folHlink"/>
  <p:sldLayoutIdLst>
    <p:sldLayoutId id="2147483812" r:id="rId1"/>
    <p:sldLayoutId id="2147483829" r:id="rId2"/>
    <p:sldLayoutId id="2147483854" r:id="rId3"/>
    <p:sldLayoutId id="2147483850" r:id="rId4"/>
    <p:sldLayoutId id="2147483851" r:id="rId5"/>
    <p:sldLayoutId id="2147483853" r:id="rId6"/>
    <p:sldLayoutId id="2147483824" r:id="rId7"/>
    <p:sldLayoutId id="2147483830" r:id="rId8"/>
    <p:sldLayoutId id="2147483846" r:id="rId9"/>
    <p:sldLayoutId id="2147483847" r:id="rId10"/>
    <p:sldLayoutId id="2147483848" r:id="rId11"/>
    <p:sldLayoutId id="2147483849" r:id="rId12"/>
    <p:sldLayoutId id="2147483874" r:id="rId13"/>
    <p:sldLayoutId id="2147483875" r:id="rId14"/>
  </p:sldLayoutIdLst>
  <p:hf sldNum="0" hdr="0" ftr="0" dt="0"/>
  <p:txStyles>
    <p:titleStyle>
      <a:lvl1pPr algn="l" defTabSz="914400" rtl="0" eaLnBrk="1" latinLnBrk="0" hangingPunct="1">
        <a:lnSpc>
          <a:spcPct val="90000"/>
        </a:lnSpc>
        <a:spcBef>
          <a:spcPct val="0"/>
        </a:spcBef>
        <a:buNone/>
        <a:defRPr sz="3200" b="1" kern="1200" cap="none" baseline="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182880" indent="-274320" algn="l" defTabSz="914400" rtl="0" eaLnBrk="1" latinLnBrk="0" hangingPunct="1">
        <a:lnSpc>
          <a:spcPct val="100000"/>
        </a:lnSpc>
        <a:spcBef>
          <a:spcPts val="600"/>
        </a:spcBef>
        <a:buClr>
          <a:schemeClr val="tx1"/>
        </a:buClr>
        <a:buFont typeface="Arial" panose="020B0604020202020204" pitchFamily="34" charset="0"/>
        <a:buChar char="•"/>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2pPr>
      <a:lvl3pPr marL="548640" indent="-27432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3pPr>
      <a:lvl4pPr marL="822960" indent="-274320" algn="l" defTabSz="914400" rtl="0" eaLnBrk="1" latinLnBrk="0" hangingPunct="1">
        <a:lnSpc>
          <a:spcPct val="100000"/>
        </a:lnSpc>
        <a:spcBef>
          <a:spcPts val="600"/>
        </a:spcBef>
        <a:buFont typeface="Aptos Light" panose="020B00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4pPr>
      <a:lvl5pPr marL="1097280" indent="-274320" algn="l" defTabSz="914400" rtl="0" eaLnBrk="1" latinLnBrk="0" hangingPunct="1">
        <a:lnSpc>
          <a:spcPct val="100000"/>
        </a:lnSpc>
        <a:spcBef>
          <a:spcPts val="600"/>
        </a:spcBef>
        <a:buClr>
          <a:schemeClr val="tx1"/>
        </a:buClr>
        <a:buFont typeface="Aptos Light" panose="020B0004020202020204" pitchFamily="34" charset="0"/>
        <a:buChar char="−"/>
        <a:defRPr sz="16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26B43"/>
          </p15:clr>
        </p15:guide>
        <p15:guide id="4" pos="7392"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25722"/>
            <a:ext cx="11277600" cy="443198"/>
          </a:xfrm>
          <a:prstGeom prst="rect">
            <a:avLst/>
          </a:prstGeom>
        </p:spPr>
        <p:txBody>
          <a:bodyPr vert="horz" lIns="0" tIns="0" rIns="0" bIns="0" rtlCol="0" anchor="t" anchorCtr="0">
            <a:noAutofit/>
          </a:bodyPr>
          <a:lstStyle/>
          <a:p>
            <a:r>
              <a:rPr lang="en-US"/>
              <a:t>Click to edit Master title style</a:t>
            </a:r>
          </a:p>
        </p:txBody>
      </p:sp>
      <p:sp>
        <p:nvSpPr>
          <p:cNvPr id="14" name="TextBox 13"/>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457200" y="1676401"/>
            <a:ext cx="11277598" cy="398721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34A73341-108A-4DC8-92A2-2CA590BB4022}"/>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457200" y="5763021"/>
            <a:ext cx="11277608" cy="365125"/>
          </a:xfrm>
          <a:prstGeom prst="rect">
            <a:avLst/>
          </a:prstGeom>
        </p:spPr>
        <p:txBody>
          <a:bodyPr vert="horz" lIns="0" tIns="0" rIns="0" bIns="0" rtlCol="0" anchor="b"/>
          <a:lstStyle>
            <a:lvl1pPr algn="l">
              <a:defRPr sz="10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cxnSp>
        <p:nvCxnSpPr>
          <p:cNvPr id="63" name="Straight Connector 62">
            <a:extLst>
              <a:ext uri="{FF2B5EF4-FFF2-40B4-BE49-F238E27FC236}">
                <a16:creationId xmlns:a16="http://schemas.microsoft.com/office/drawing/2014/main" id="{E625F117-0DEC-B65C-3767-D0D212C7DA11}"/>
              </a:ext>
            </a:extLst>
          </p:cNvPr>
          <p:cNvCxnSpPr>
            <a:cxnSpLocks/>
          </p:cNvCxnSpPr>
          <p:nvPr userDrawn="1"/>
        </p:nvCxnSpPr>
        <p:spPr>
          <a:xfrm>
            <a:off x="457200" y="1464338"/>
            <a:ext cx="11277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924892"/>
      </p:ext>
    </p:extLst>
  </p:cSld>
  <p:clrMap bg1="lt1" tx1="dk1" bg2="lt2" tx2="dk2" accent1="accent1" accent2="accent2" accent3="accent3" accent4="accent4" accent5="accent5" accent6="accent6" hlink="hlink" folHlink="folHlink"/>
  <p:sldLayoutIdLst>
    <p:sldLayoutId id="2147483825" r:id="rId1"/>
    <p:sldLayoutId id="2147483831" r:id="rId2"/>
    <p:sldLayoutId id="2147483866" r:id="rId3"/>
    <p:sldLayoutId id="2147483867" r:id="rId4"/>
    <p:sldLayoutId id="2147483832" r:id="rId5"/>
    <p:sldLayoutId id="2147483872" r:id="rId6"/>
    <p:sldLayoutId id="2147483868" r:id="rId7"/>
    <p:sldLayoutId id="2147483869" r:id="rId8"/>
    <p:sldLayoutId id="2147483870" r:id="rId9"/>
    <p:sldLayoutId id="2147483871" r:id="rId10"/>
    <p:sldLayoutId id="2147483859" r:id="rId11"/>
    <p:sldLayoutId id="2147483855" r:id="rId12"/>
    <p:sldLayoutId id="2147483861" r:id="rId13"/>
    <p:sldLayoutId id="2147483862" r:id="rId14"/>
    <p:sldLayoutId id="2147483863" r:id="rId15"/>
    <p:sldLayoutId id="2147483865" r:id="rId16"/>
    <p:sldLayoutId id="2147483864" r:id="rId17"/>
    <p:sldLayoutId id="2147483827" r:id="rId18"/>
  </p:sldLayoutIdLst>
  <p:hf sldNum="0" hdr="0" ftr="0" dt="0"/>
  <p:txStyles>
    <p:titleStyle>
      <a:lvl1pPr algn="l" defTabSz="914400" rtl="0" eaLnBrk="1" latinLnBrk="0" hangingPunct="1">
        <a:lnSpc>
          <a:spcPct val="90000"/>
        </a:lnSpc>
        <a:spcBef>
          <a:spcPct val="0"/>
        </a:spcBef>
        <a:buNone/>
        <a:defRPr sz="3200" b="1" kern="1200" cap="none" baseline="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182880" indent="-274320" algn="l" defTabSz="914400" rtl="0" eaLnBrk="1" latinLnBrk="0" hangingPunct="1">
        <a:lnSpc>
          <a:spcPct val="100000"/>
        </a:lnSpc>
        <a:spcBef>
          <a:spcPts val="600"/>
        </a:spcBef>
        <a:buClr>
          <a:schemeClr val="tx1"/>
        </a:buClr>
        <a:buFont typeface="Arial" panose="020B0604020202020204" pitchFamily="34" charset="0"/>
        <a:buChar char="•"/>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2pPr>
      <a:lvl3pPr marL="548640" indent="-27432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3pPr>
      <a:lvl4pPr marL="822960" indent="-274320" algn="l" defTabSz="914400" rtl="0" eaLnBrk="1" latinLnBrk="0" hangingPunct="1">
        <a:lnSpc>
          <a:spcPct val="100000"/>
        </a:lnSpc>
        <a:spcBef>
          <a:spcPts val="600"/>
        </a:spcBef>
        <a:buFont typeface="Aptos Light" panose="020B00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4pPr>
      <a:lvl5pPr marL="1097280" indent="-274320" algn="l" defTabSz="914400" rtl="0" eaLnBrk="1" latinLnBrk="0" hangingPunct="1">
        <a:lnSpc>
          <a:spcPct val="100000"/>
        </a:lnSpc>
        <a:spcBef>
          <a:spcPts val="600"/>
        </a:spcBef>
        <a:buClr>
          <a:schemeClr val="tx1"/>
        </a:buClr>
        <a:buFont typeface="Aptos Light" panose="020B0004020202020204" pitchFamily="34" charset="0"/>
        <a:buChar char="−"/>
        <a:defRPr sz="16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26B43"/>
          </p15:clr>
        </p15:guide>
        <p15:guide id="4" pos="7392" userDrawn="1">
          <p15:clr>
            <a:srgbClr val="F26B43"/>
          </p15:clr>
        </p15:guide>
        <p15:guide id="6" orient="horz" pos="3864" userDrawn="1">
          <p15:clr>
            <a:srgbClr val="F26B43"/>
          </p15:clr>
        </p15:guide>
        <p15:guide id="7" orient="horz" pos="264" userDrawn="1">
          <p15:clr>
            <a:srgbClr val="F26B43"/>
          </p15:clr>
        </p15:guide>
        <p15:guide id="8"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6C3FDC8-10E5-B485-BF0E-3B3E9AE47A4B}"/>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46FC3BD-160F-A828-A396-0E86B10E807B}"/>
              </a:ext>
            </a:extLst>
          </p:cNvPr>
          <p:cNvSpPr>
            <a:spLocks noGrp="1"/>
          </p:cNvSpPr>
          <p:nvPr>
            <p:ph type="body" sz="quarter" idx="14"/>
          </p:nvPr>
        </p:nvSpPr>
        <p:spPr/>
        <p:txBody>
          <a:bodyPr/>
          <a:lstStyle/>
          <a:p>
            <a:r>
              <a:rPr lang="en-US" dirty="0"/>
              <a:t> </a:t>
            </a:r>
          </a:p>
        </p:txBody>
      </p:sp>
      <p:sp>
        <p:nvSpPr>
          <p:cNvPr id="4" name="Text Placeholder 3">
            <a:extLst>
              <a:ext uri="{FF2B5EF4-FFF2-40B4-BE49-F238E27FC236}">
                <a16:creationId xmlns:a16="http://schemas.microsoft.com/office/drawing/2014/main" id="{25E2362B-C79D-2058-01AC-B2D1B25949C0}"/>
              </a:ext>
            </a:extLst>
          </p:cNvPr>
          <p:cNvSpPr>
            <a:spLocks noGrp="1"/>
          </p:cNvSpPr>
          <p:nvPr>
            <p:ph type="body" sz="quarter" idx="10"/>
          </p:nvPr>
        </p:nvSpPr>
        <p:spPr>
          <a:xfrm>
            <a:off x="457200" y="3396665"/>
            <a:ext cx="8629650" cy="1645900"/>
          </a:xfrm>
        </p:spPr>
        <p:txBody>
          <a:bodyPr/>
          <a:lstStyle/>
          <a:p>
            <a:r>
              <a:rPr lang="en-US" sz="4400" b="1" dirty="0"/>
              <a:t>Transformative Mindset For Sustainable Business Solutions in Project Management</a:t>
            </a:r>
          </a:p>
        </p:txBody>
      </p:sp>
      <p:sp>
        <p:nvSpPr>
          <p:cNvPr id="5" name="Text Placeholder 4">
            <a:extLst>
              <a:ext uri="{FF2B5EF4-FFF2-40B4-BE49-F238E27FC236}">
                <a16:creationId xmlns:a16="http://schemas.microsoft.com/office/drawing/2014/main" id="{F80C4CDC-9416-D6E6-AEAC-65AC37DBDF13}"/>
              </a:ext>
            </a:extLst>
          </p:cNvPr>
          <p:cNvSpPr>
            <a:spLocks noGrp="1"/>
          </p:cNvSpPr>
          <p:nvPr>
            <p:ph type="body" sz="quarter" idx="11"/>
          </p:nvPr>
        </p:nvSpPr>
        <p:spPr/>
        <p:txBody>
          <a:bodyPr/>
          <a:lstStyle/>
          <a:p>
            <a:r>
              <a:rPr lang="en-US" dirty="0"/>
              <a:t>Presentation by: Jacob Ennin, PMP®</a:t>
            </a:r>
          </a:p>
        </p:txBody>
      </p:sp>
      <p:sp>
        <p:nvSpPr>
          <p:cNvPr id="6" name="Text Placeholder 5">
            <a:extLst>
              <a:ext uri="{FF2B5EF4-FFF2-40B4-BE49-F238E27FC236}">
                <a16:creationId xmlns:a16="http://schemas.microsoft.com/office/drawing/2014/main" id="{C3AFEDD1-D933-8DA7-C7B2-AE254C852606}"/>
              </a:ext>
            </a:extLst>
          </p:cNvPr>
          <p:cNvSpPr>
            <a:spLocks noGrp="1"/>
          </p:cNvSpPr>
          <p:nvPr>
            <p:ph type="body" sz="quarter" idx="12"/>
          </p:nvPr>
        </p:nvSpPr>
        <p:spPr/>
        <p:txBody>
          <a:bodyPr/>
          <a:lstStyle/>
          <a:p>
            <a:r>
              <a:rPr lang="en-US"/>
              <a:t>July 2024</a:t>
            </a:r>
          </a:p>
        </p:txBody>
      </p:sp>
      <p:cxnSp>
        <p:nvCxnSpPr>
          <p:cNvPr id="9" name="Straight Connector 8">
            <a:extLst>
              <a:ext uri="{FF2B5EF4-FFF2-40B4-BE49-F238E27FC236}">
                <a16:creationId xmlns:a16="http://schemas.microsoft.com/office/drawing/2014/main" id="{00A3883E-E6D1-EE84-637A-3B02A359BEDC}"/>
              </a:ext>
            </a:extLst>
          </p:cNvPr>
          <p:cNvCxnSpPr>
            <a:cxnSpLocks/>
          </p:cNvCxnSpPr>
          <p:nvPr/>
        </p:nvCxnSpPr>
        <p:spPr>
          <a:xfrm>
            <a:off x="457200" y="5356853"/>
            <a:ext cx="6843486"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10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itle 363">
            <a:extLst>
              <a:ext uri="{FF2B5EF4-FFF2-40B4-BE49-F238E27FC236}">
                <a16:creationId xmlns:a16="http://schemas.microsoft.com/office/drawing/2014/main" id="{D73B46A8-36B9-A7BC-EA22-E88C723024B3}"/>
              </a:ext>
            </a:extLst>
          </p:cNvPr>
          <p:cNvSpPr>
            <a:spLocks noGrp="1"/>
          </p:cNvSpPr>
          <p:nvPr>
            <p:ph type="title"/>
          </p:nvPr>
        </p:nvSpPr>
        <p:spPr>
          <a:xfrm>
            <a:off x="457200" y="425722"/>
            <a:ext cx="11277600" cy="443198"/>
          </a:xfrm>
        </p:spPr>
        <p:txBody>
          <a:bodyPr/>
          <a:lstStyle/>
          <a:p>
            <a:r>
              <a:rPr lang="en-US" dirty="0"/>
              <a:t>6 Aspect of Project Management that will be Disruption</a:t>
            </a:r>
          </a:p>
        </p:txBody>
      </p:sp>
      <p:sp>
        <p:nvSpPr>
          <p:cNvPr id="391" name="Text Placeholder 390">
            <a:extLst>
              <a:ext uri="{FF2B5EF4-FFF2-40B4-BE49-F238E27FC236}">
                <a16:creationId xmlns:a16="http://schemas.microsoft.com/office/drawing/2014/main" id="{0CFCEE96-2F61-E894-064E-F26EC9D4A443}"/>
              </a:ext>
            </a:extLst>
          </p:cNvPr>
          <p:cNvSpPr>
            <a:spLocks noGrp="1"/>
          </p:cNvSpPr>
          <p:nvPr>
            <p:ph type="body" sz="quarter" idx="12"/>
          </p:nvPr>
        </p:nvSpPr>
        <p:spPr>
          <a:xfrm>
            <a:off x="457200" y="931893"/>
            <a:ext cx="11277608" cy="307777"/>
          </a:xfrm>
        </p:spPr>
        <p:txBody>
          <a:bodyPr/>
          <a:lstStyle/>
          <a:p>
            <a:r>
              <a:rPr lang="en-US" dirty="0"/>
              <a:t>Data and People Make the Future a Reality</a:t>
            </a:r>
          </a:p>
        </p:txBody>
      </p:sp>
      <p:sp>
        <p:nvSpPr>
          <p:cNvPr id="4" name="Text Placeholder 3">
            <a:extLst>
              <a:ext uri="{FF2B5EF4-FFF2-40B4-BE49-F238E27FC236}">
                <a16:creationId xmlns:a16="http://schemas.microsoft.com/office/drawing/2014/main" id="{24B0F9A4-E717-A24A-BFE3-C4601FF5D840}"/>
              </a:ext>
            </a:extLst>
          </p:cNvPr>
          <p:cNvSpPr>
            <a:spLocks noGrp="1"/>
          </p:cNvSpPr>
          <p:nvPr>
            <p:ph type="body" sz="quarter" idx="13"/>
          </p:nvPr>
        </p:nvSpPr>
        <p:spPr>
          <a:xfrm>
            <a:off x="1032191" y="1652154"/>
            <a:ext cx="2267712" cy="276999"/>
          </a:xfrm>
        </p:spPr>
        <p:txBody>
          <a:bodyPr/>
          <a:lstStyle/>
          <a:p>
            <a:r>
              <a:rPr lang="en-US" dirty="0"/>
              <a:t>Step 01</a:t>
            </a:r>
          </a:p>
        </p:txBody>
      </p:sp>
      <p:sp>
        <p:nvSpPr>
          <p:cNvPr id="5" name="Text Placeholder 4">
            <a:extLst>
              <a:ext uri="{FF2B5EF4-FFF2-40B4-BE49-F238E27FC236}">
                <a16:creationId xmlns:a16="http://schemas.microsoft.com/office/drawing/2014/main" id="{26CED911-4FD9-69CD-6A7C-EE4420053766}"/>
              </a:ext>
            </a:extLst>
          </p:cNvPr>
          <p:cNvSpPr>
            <a:spLocks noGrp="1"/>
          </p:cNvSpPr>
          <p:nvPr>
            <p:ph type="body" sz="quarter" idx="14"/>
          </p:nvPr>
        </p:nvSpPr>
        <p:spPr>
          <a:xfrm>
            <a:off x="463649" y="1612012"/>
            <a:ext cx="356616" cy="356616"/>
          </a:xfrm>
        </p:spPr>
        <p:txBody>
          <a:bodyPr/>
          <a:lstStyle/>
          <a:p>
            <a:r>
              <a:rPr lang="en-US"/>
              <a:t>1</a:t>
            </a:r>
          </a:p>
        </p:txBody>
      </p:sp>
      <p:sp>
        <p:nvSpPr>
          <p:cNvPr id="230" name="Text Placeholder 229">
            <a:extLst>
              <a:ext uri="{FF2B5EF4-FFF2-40B4-BE49-F238E27FC236}">
                <a16:creationId xmlns:a16="http://schemas.microsoft.com/office/drawing/2014/main" id="{A72DF1F4-4963-9425-414C-45265B204DFC}"/>
              </a:ext>
            </a:extLst>
          </p:cNvPr>
          <p:cNvSpPr>
            <a:spLocks noGrp="1"/>
          </p:cNvSpPr>
          <p:nvPr>
            <p:ph type="body" sz="quarter" idx="16"/>
          </p:nvPr>
        </p:nvSpPr>
        <p:spPr>
          <a:xfrm>
            <a:off x="1032191" y="2957035"/>
            <a:ext cx="2907792" cy="970191"/>
          </a:xfrm>
        </p:spPr>
        <p:txBody>
          <a:bodyPr/>
          <a:lstStyle/>
          <a:p>
            <a:r>
              <a:rPr lang="en-US" dirty="0"/>
              <a:t>Removal of human biases from decision making</a:t>
            </a:r>
          </a:p>
          <a:p>
            <a:r>
              <a:rPr lang="en-US" dirty="0"/>
              <a:t>A better balance in the project portfolio and overview of risk in the organization</a:t>
            </a:r>
          </a:p>
        </p:txBody>
      </p:sp>
      <p:sp>
        <p:nvSpPr>
          <p:cNvPr id="7" name="Text Placeholder 6">
            <a:extLst>
              <a:ext uri="{FF2B5EF4-FFF2-40B4-BE49-F238E27FC236}">
                <a16:creationId xmlns:a16="http://schemas.microsoft.com/office/drawing/2014/main" id="{3ED8FB40-4D81-87EB-5530-E81D8D398FCD}"/>
              </a:ext>
            </a:extLst>
          </p:cNvPr>
          <p:cNvSpPr>
            <a:spLocks noGrp="1"/>
          </p:cNvSpPr>
          <p:nvPr>
            <p:ph type="body" sz="quarter" idx="25"/>
          </p:nvPr>
        </p:nvSpPr>
        <p:spPr>
          <a:xfrm>
            <a:off x="1032190" y="2239697"/>
            <a:ext cx="3174049" cy="444674"/>
          </a:xfrm>
        </p:spPr>
        <p:txBody>
          <a:bodyPr/>
          <a:lstStyle/>
          <a:p>
            <a:r>
              <a:rPr lang="en-US" dirty="0"/>
              <a:t>Best Selection and Prioritization</a:t>
            </a:r>
          </a:p>
        </p:txBody>
      </p:sp>
      <p:sp>
        <p:nvSpPr>
          <p:cNvPr id="231" name="Text Placeholder 230">
            <a:extLst>
              <a:ext uri="{FF2B5EF4-FFF2-40B4-BE49-F238E27FC236}">
                <a16:creationId xmlns:a16="http://schemas.microsoft.com/office/drawing/2014/main" id="{4B9EACEC-C9DD-64CE-8938-B10F3387FD45}"/>
              </a:ext>
            </a:extLst>
          </p:cNvPr>
          <p:cNvSpPr>
            <a:spLocks noGrp="1"/>
          </p:cNvSpPr>
          <p:nvPr>
            <p:ph type="body" sz="quarter" idx="26"/>
          </p:nvPr>
        </p:nvSpPr>
        <p:spPr>
          <a:xfrm>
            <a:off x="4838269" y="2957036"/>
            <a:ext cx="2907792" cy="740664"/>
          </a:xfrm>
        </p:spPr>
        <p:txBody>
          <a:bodyPr/>
          <a:lstStyle/>
          <a:p>
            <a:r>
              <a:rPr lang="en-US" dirty="0"/>
              <a:t>Better monitoring of project progress</a:t>
            </a:r>
          </a:p>
          <a:p>
            <a:r>
              <a:rPr lang="en-US" dirty="0"/>
              <a:t>Automated preparation and distribution of project reports, and gathering of feedback</a:t>
            </a:r>
          </a:p>
        </p:txBody>
      </p:sp>
      <p:sp>
        <p:nvSpPr>
          <p:cNvPr id="9" name="Text Placeholder 8">
            <a:extLst>
              <a:ext uri="{FF2B5EF4-FFF2-40B4-BE49-F238E27FC236}">
                <a16:creationId xmlns:a16="http://schemas.microsoft.com/office/drawing/2014/main" id="{50A1D72E-24CB-BCAA-5BDF-2EA2C569A780}"/>
              </a:ext>
            </a:extLst>
          </p:cNvPr>
          <p:cNvSpPr>
            <a:spLocks noGrp="1"/>
          </p:cNvSpPr>
          <p:nvPr>
            <p:ph type="body" sz="quarter" idx="27"/>
          </p:nvPr>
        </p:nvSpPr>
        <p:spPr>
          <a:xfrm>
            <a:off x="4838269" y="2350497"/>
            <a:ext cx="2907792" cy="223074"/>
          </a:xfrm>
        </p:spPr>
        <p:txBody>
          <a:bodyPr/>
          <a:lstStyle/>
          <a:p>
            <a:r>
              <a:rPr lang="en-US" dirty="0"/>
              <a:t>Support for the PMO</a:t>
            </a:r>
          </a:p>
        </p:txBody>
      </p:sp>
      <p:sp>
        <p:nvSpPr>
          <p:cNvPr id="232" name="Text Placeholder 231">
            <a:extLst>
              <a:ext uri="{FF2B5EF4-FFF2-40B4-BE49-F238E27FC236}">
                <a16:creationId xmlns:a16="http://schemas.microsoft.com/office/drawing/2014/main" id="{38C52C59-63B3-2E8A-993E-1E40FD8EBCC2}"/>
              </a:ext>
            </a:extLst>
          </p:cNvPr>
          <p:cNvSpPr>
            <a:spLocks noGrp="1"/>
          </p:cNvSpPr>
          <p:nvPr>
            <p:ph type="body" sz="quarter" idx="28"/>
          </p:nvPr>
        </p:nvSpPr>
        <p:spPr>
          <a:xfrm>
            <a:off x="8644346" y="2957036"/>
            <a:ext cx="2907792" cy="740664"/>
          </a:xfrm>
        </p:spPr>
        <p:txBody>
          <a:bodyPr/>
          <a:lstStyle/>
          <a:p>
            <a:r>
              <a:rPr lang="en-US" dirty="0"/>
              <a:t>New applications use big data and ML to help leaders and project managers  anticipate risks that might otherwise go unnoticed. </a:t>
            </a:r>
          </a:p>
        </p:txBody>
      </p:sp>
      <p:sp>
        <p:nvSpPr>
          <p:cNvPr id="11" name="Text Placeholder 10">
            <a:extLst>
              <a:ext uri="{FF2B5EF4-FFF2-40B4-BE49-F238E27FC236}">
                <a16:creationId xmlns:a16="http://schemas.microsoft.com/office/drawing/2014/main" id="{C1F21E57-24B4-D9B7-AA50-7E09C6A0AF10}"/>
              </a:ext>
            </a:extLst>
          </p:cNvPr>
          <p:cNvSpPr>
            <a:spLocks noGrp="1"/>
          </p:cNvSpPr>
          <p:nvPr>
            <p:ph type="body" sz="quarter" idx="29"/>
          </p:nvPr>
        </p:nvSpPr>
        <p:spPr>
          <a:xfrm>
            <a:off x="8644346" y="2239697"/>
            <a:ext cx="2907792" cy="444674"/>
          </a:xfrm>
        </p:spPr>
        <p:txBody>
          <a:bodyPr/>
          <a:lstStyle/>
          <a:p>
            <a:r>
              <a:rPr lang="en-US" dirty="0"/>
              <a:t>Improved project definition and planning</a:t>
            </a:r>
          </a:p>
        </p:txBody>
      </p:sp>
      <p:sp>
        <p:nvSpPr>
          <p:cNvPr id="12" name="Text Placeholder 11">
            <a:extLst>
              <a:ext uri="{FF2B5EF4-FFF2-40B4-BE49-F238E27FC236}">
                <a16:creationId xmlns:a16="http://schemas.microsoft.com/office/drawing/2014/main" id="{BD084F96-7733-B8C4-F747-D2C42E559CE8}"/>
              </a:ext>
            </a:extLst>
          </p:cNvPr>
          <p:cNvSpPr>
            <a:spLocks noGrp="1"/>
          </p:cNvSpPr>
          <p:nvPr>
            <p:ph type="body" sz="quarter" idx="30"/>
          </p:nvPr>
        </p:nvSpPr>
        <p:spPr>
          <a:xfrm>
            <a:off x="4342879" y="1612012"/>
            <a:ext cx="356616" cy="356616"/>
          </a:xfrm>
        </p:spPr>
        <p:txBody>
          <a:bodyPr/>
          <a:lstStyle/>
          <a:p>
            <a:r>
              <a:rPr lang="en-US"/>
              <a:t>2</a:t>
            </a:r>
          </a:p>
        </p:txBody>
      </p:sp>
      <p:sp>
        <p:nvSpPr>
          <p:cNvPr id="13" name="Text Placeholder 12">
            <a:extLst>
              <a:ext uri="{FF2B5EF4-FFF2-40B4-BE49-F238E27FC236}">
                <a16:creationId xmlns:a16="http://schemas.microsoft.com/office/drawing/2014/main" id="{7F0BBAD2-24E5-CF4A-65AD-7E5FD38C64A5}"/>
              </a:ext>
            </a:extLst>
          </p:cNvPr>
          <p:cNvSpPr>
            <a:spLocks noGrp="1"/>
          </p:cNvSpPr>
          <p:nvPr>
            <p:ph type="body" sz="quarter" idx="31"/>
          </p:nvPr>
        </p:nvSpPr>
        <p:spPr>
          <a:xfrm>
            <a:off x="8075804" y="1612012"/>
            <a:ext cx="356616" cy="356616"/>
          </a:xfrm>
        </p:spPr>
        <p:txBody>
          <a:bodyPr/>
          <a:lstStyle/>
          <a:p>
            <a:r>
              <a:rPr lang="en-US"/>
              <a:t>3</a:t>
            </a:r>
          </a:p>
        </p:txBody>
      </p:sp>
      <p:sp>
        <p:nvSpPr>
          <p:cNvPr id="14" name="Text Placeholder 13">
            <a:extLst>
              <a:ext uri="{FF2B5EF4-FFF2-40B4-BE49-F238E27FC236}">
                <a16:creationId xmlns:a16="http://schemas.microsoft.com/office/drawing/2014/main" id="{0F961B08-3200-2E12-D92C-88FD1ACED602}"/>
              </a:ext>
            </a:extLst>
          </p:cNvPr>
          <p:cNvSpPr>
            <a:spLocks noGrp="1"/>
          </p:cNvSpPr>
          <p:nvPr>
            <p:ph type="body" sz="quarter" idx="32"/>
          </p:nvPr>
        </p:nvSpPr>
        <p:spPr>
          <a:xfrm>
            <a:off x="4838269" y="1652154"/>
            <a:ext cx="2267712" cy="276999"/>
          </a:xfrm>
        </p:spPr>
        <p:txBody>
          <a:bodyPr/>
          <a:lstStyle/>
          <a:p>
            <a:r>
              <a:rPr lang="en-US"/>
              <a:t>Step 02</a:t>
            </a:r>
          </a:p>
        </p:txBody>
      </p:sp>
      <p:sp>
        <p:nvSpPr>
          <p:cNvPr id="15" name="Text Placeholder 14">
            <a:extLst>
              <a:ext uri="{FF2B5EF4-FFF2-40B4-BE49-F238E27FC236}">
                <a16:creationId xmlns:a16="http://schemas.microsoft.com/office/drawing/2014/main" id="{C207AB49-3024-4173-0D04-26284E2010C0}"/>
              </a:ext>
            </a:extLst>
          </p:cNvPr>
          <p:cNvSpPr>
            <a:spLocks noGrp="1"/>
          </p:cNvSpPr>
          <p:nvPr>
            <p:ph type="body" sz="quarter" idx="33"/>
          </p:nvPr>
        </p:nvSpPr>
        <p:spPr>
          <a:xfrm>
            <a:off x="8644346" y="1652154"/>
            <a:ext cx="2267712" cy="276999"/>
          </a:xfrm>
        </p:spPr>
        <p:txBody>
          <a:bodyPr/>
          <a:lstStyle/>
          <a:p>
            <a:r>
              <a:rPr lang="en-US"/>
              <a:t>Step 03</a:t>
            </a:r>
          </a:p>
        </p:txBody>
      </p:sp>
      <p:sp>
        <p:nvSpPr>
          <p:cNvPr id="16" name="Text Placeholder 15">
            <a:extLst>
              <a:ext uri="{FF2B5EF4-FFF2-40B4-BE49-F238E27FC236}">
                <a16:creationId xmlns:a16="http://schemas.microsoft.com/office/drawing/2014/main" id="{EA16CA36-AB9E-C8B4-4DDF-3401734D9F17}"/>
              </a:ext>
            </a:extLst>
          </p:cNvPr>
          <p:cNvSpPr>
            <a:spLocks noGrp="1"/>
          </p:cNvSpPr>
          <p:nvPr>
            <p:ph type="body" sz="quarter" idx="34"/>
          </p:nvPr>
        </p:nvSpPr>
        <p:spPr>
          <a:xfrm>
            <a:off x="1032191" y="4094164"/>
            <a:ext cx="2267712" cy="276999"/>
          </a:xfrm>
        </p:spPr>
        <p:txBody>
          <a:bodyPr/>
          <a:lstStyle/>
          <a:p>
            <a:r>
              <a:rPr lang="en-US"/>
              <a:t>Step 04</a:t>
            </a:r>
          </a:p>
        </p:txBody>
      </p:sp>
      <p:sp>
        <p:nvSpPr>
          <p:cNvPr id="17" name="Text Placeholder 16">
            <a:extLst>
              <a:ext uri="{FF2B5EF4-FFF2-40B4-BE49-F238E27FC236}">
                <a16:creationId xmlns:a16="http://schemas.microsoft.com/office/drawing/2014/main" id="{C06B32F4-466E-8432-B5CC-3A9F0F87BC61}"/>
              </a:ext>
            </a:extLst>
          </p:cNvPr>
          <p:cNvSpPr>
            <a:spLocks noGrp="1"/>
          </p:cNvSpPr>
          <p:nvPr>
            <p:ph type="body" sz="quarter" idx="35"/>
          </p:nvPr>
        </p:nvSpPr>
        <p:spPr>
          <a:xfrm>
            <a:off x="463649" y="4054022"/>
            <a:ext cx="356616" cy="356616"/>
          </a:xfrm>
        </p:spPr>
        <p:txBody>
          <a:bodyPr/>
          <a:lstStyle/>
          <a:p>
            <a:r>
              <a:rPr lang="en-US"/>
              <a:t>4</a:t>
            </a:r>
          </a:p>
        </p:txBody>
      </p:sp>
      <p:sp>
        <p:nvSpPr>
          <p:cNvPr id="233" name="Text Placeholder 232">
            <a:extLst>
              <a:ext uri="{FF2B5EF4-FFF2-40B4-BE49-F238E27FC236}">
                <a16:creationId xmlns:a16="http://schemas.microsoft.com/office/drawing/2014/main" id="{B68D12BB-C0E9-6113-22D3-53810E5A8EC0}"/>
              </a:ext>
            </a:extLst>
          </p:cNvPr>
          <p:cNvSpPr>
            <a:spLocks noGrp="1"/>
          </p:cNvSpPr>
          <p:nvPr>
            <p:ph type="body" sz="quarter" idx="36"/>
          </p:nvPr>
        </p:nvSpPr>
        <p:spPr>
          <a:xfrm>
            <a:off x="1032191" y="5399046"/>
            <a:ext cx="2907792" cy="740664"/>
          </a:xfrm>
        </p:spPr>
        <p:txBody>
          <a:bodyPr/>
          <a:lstStyle/>
          <a:p>
            <a:r>
              <a:rPr lang="en-US" dirty="0"/>
              <a:t>The digital assistant learns from past time entries, project planning data, and the overall context to tailor interactions and  smartly capture critical project information.</a:t>
            </a:r>
          </a:p>
        </p:txBody>
      </p:sp>
      <p:sp>
        <p:nvSpPr>
          <p:cNvPr id="19" name="Text Placeholder 18">
            <a:extLst>
              <a:ext uri="{FF2B5EF4-FFF2-40B4-BE49-F238E27FC236}">
                <a16:creationId xmlns:a16="http://schemas.microsoft.com/office/drawing/2014/main" id="{0FFC4DC3-BC05-B1EC-0E43-1F32964C57B4}"/>
              </a:ext>
            </a:extLst>
          </p:cNvPr>
          <p:cNvSpPr>
            <a:spLocks noGrp="1"/>
          </p:cNvSpPr>
          <p:nvPr>
            <p:ph type="body" sz="quarter" idx="37"/>
          </p:nvPr>
        </p:nvSpPr>
        <p:spPr>
          <a:xfrm>
            <a:off x="1032191" y="4792507"/>
            <a:ext cx="2907792" cy="223074"/>
          </a:xfrm>
        </p:spPr>
        <p:txBody>
          <a:bodyPr/>
          <a:lstStyle/>
          <a:p>
            <a:r>
              <a:rPr lang="en-US" dirty="0"/>
              <a:t>Virtual Project Assistants</a:t>
            </a:r>
          </a:p>
        </p:txBody>
      </p:sp>
      <p:sp>
        <p:nvSpPr>
          <p:cNvPr id="234" name="Text Placeholder 233">
            <a:extLst>
              <a:ext uri="{FF2B5EF4-FFF2-40B4-BE49-F238E27FC236}">
                <a16:creationId xmlns:a16="http://schemas.microsoft.com/office/drawing/2014/main" id="{1B20B5F1-8AB5-05E4-4111-DCE602486281}"/>
              </a:ext>
            </a:extLst>
          </p:cNvPr>
          <p:cNvSpPr>
            <a:spLocks noGrp="1"/>
          </p:cNvSpPr>
          <p:nvPr>
            <p:ph type="body" sz="quarter" idx="38"/>
          </p:nvPr>
        </p:nvSpPr>
        <p:spPr>
          <a:xfrm>
            <a:off x="4792548" y="5399046"/>
            <a:ext cx="3336467" cy="740664"/>
          </a:xfrm>
        </p:spPr>
        <p:txBody>
          <a:bodyPr/>
          <a:lstStyle/>
          <a:p>
            <a:r>
              <a:rPr lang="en-US" dirty="0"/>
              <a:t>Advanced and automated system testing solutions for software projects will soon allow early detection of defects and self correcting processes. This will significantly reduce time spent on cumbersome testing activities, reduce the number of reworks, and ultimately, deliver easy-to-use and bug-free solutions.</a:t>
            </a:r>
          </a:p>
        </p:txBody>
      </p:sp>
      <p:sp>
        <p:nvSpPr>
          <p:cNvPr id="21" name="Text Placeholder 20">
            <a:extLst>
              <a:ext uri="{FF2B5EF4-FFF2-40B4-BE49-F238E27FC236}">
                <a16:creationId xmlns:a16="http://schemas.microsoft.com/office/drawing/2014/main" id="{7E74747E-10F6-8DC8-C0B1-46B95C1091FA}"/>
              </a:ext>
            </a:extLst>
          </p:cNvPr>
          <p:cNvSpPr>
            <a:spLocks noGrp="1"/>
          </p:cNvSpPr>
          <p:nvPr>
            <p:ph type="body" sz="quarter" idx="39"/>
          </p:nvPr>
        </p:nvSpPr>
        <p:spPr>
          <a:xfrm>
            <a:off x="4838269" y="4681707"/>
            <a:ext cx="2907792" cy="444674"/>
          </a:xfrm>
        </p:spPr>
        <p:txBody>
          <a:bodyPr/>
          <a:lstStyle/>
          <a:p>
            <a:r>
              <a:rPr lang="en-US" dirty="0"/>
              <a:t>Advance Testing system and Software</a:t>
            </a:r>
          </a:p>
        </p:txBody>
      </p:sp>
      <p:sp>
        <p:nvSpPr>
          <p:cNvPr id="235" name="Text Placeholder 234">
            <a:extLst>
              <a:ext uri="{FF2B5EF4-FFF2-40B4-BE49-F238E27FC236}">
                <a16:creationId xmlns:a16="http://schemas.microsoft.com/office/drawing/2014/main" id="{E6B1E533-A522-FE6E-608A-9355E7B66F74}"/>
              </a:ext>
            </a:extLst>
          </p:cNvPr>
          <p:cNvSpPr>
            <a:spLocks noGrp="1"/>
          </p:cNvSpPr>
          <p:nvPr>
            <p:ph type="body" sz="quarter" idx="40"/>
          </p:nvPr>
        </p:nvSpPr>
        <p:spPr>
          <a:xfrm>
            <a:off x="8644346" y="5399046"/>
            <a:ext cx="2907792" cy="740664"/>
          </a:xfrm>
        </p:spPr>
        <p:txBody>
          <a:bodyPr/>
          <a:lstStyle/>
          <a:p>
            <a:r>
              <a:rPr lang="en-US" dirty="0"/>
              <a:t>With a shift away from administrative work, the project manager of the future will need to cultivate strong soft skills, leadership capabilities, strategic thinking, and business acumen.</a:t>
            </a:r>
          </a:p>
        </p:txBody>
      </p:sp>
      <p:sp>
        <p:nvSpPr>
          <p:cNvPr id="23" name="Text Placeholder 22">
            <a:extLst>
              <a:ext uri="{FF2B5EF4-FFF2-40B4-BE49-F238E27FC236}">
                <a16:creationId xmlns:a16="http://schemas.microsoft.com/office/drawing/2014/main" id="{953878A3-93B0-DB10-BFB7-6773C1152B69}"/>
              </a:ext>
            </a:extLst>
          </p:cNvPr>
          <p:cNvSpPr>
            <a:spLocks noGrp="1"/>
          </p:cNvSpPr>
          <p:nvPr>
            <p:ph type="body" sz="quarter" idx="41"/>
          </p:nvPr>
        </p:nvSpPr>
        <p:spPr>
          <a:xfrm>
            <a:off x="8644346" y="4792507"/>
            <a:ext cx="2907792" cy="223074"/>
          </a:xfrm>
        </p:spPr>
        <p:txBody>
          <a:bodyPr/>
          <a:lstStyle/>
          <a:p>
            <a:r>
              <a:rPr lang="en-US" dirty="0"/>
              <a:t>New Role for Project Manager</a:t>
            </a:r>
          </a:p>
        </p:txBody>
      </p:sp>
      <p:sp>
        <p:nvSpPr>
          <p:cNvPr id="24" name="Text Placeholder 23">
            <a:extLst>
              <a:ext uri="{FF2B5EF4-FFF2-40B4-BE49-F238E27FC236}">
                <a16:creationId xmlns:a16="http://schemas.microsoft.com/office/drawing/2014/main" id="{91DEE636-837D-2A09-1181-F7F92ACCFAAB}"/>
              </a:ext>
            </a:extLst>
          </p:cNvPr>
          <p:cNvSpPr>
            <a:spLocks noGrp="1"/>
          </p:cNvSpPr>
          <p:nvPr>
            <p:ph type="body" sz="quarter" idx="42"/>
          </p:nvPr>
        </p:nvSpPr>
        <p:spPr>
          <a:xfrm>
            <a:off x="4342879" y="4054022"/>
            <a:ext cx="356616" cy="356616"/>
          </a:xfrm>
        </p:spPr>
        <p:txBody>
          <a:bodyPr/>
          <a:lstStyle/>
          <a:p>
            <a:r>
              <a:rPr lang="en-US"/>
              <a:t>5</a:t>
            </a:r>
          </a:p>
        </p:txBody>
      </p:sp>
      <p:sp>
        <p:nvSpPr>
          <p:cNvPr id="25" name="Text Placeholder 24">
            <a:extLst>
              <a:ext uri="{FF2B5EF4-FFF2-40B4-BE49-F238E27FC236}">
                <a16:creationId xmlns:a16="http://schemas.microsoft.com/office/drawing/2014/main" id="{CE5CE28A-BF39-01A6-D404-5A2DA5F89495}"/>
              </a:ext>
            </a:extLst>
          </p:cNvPr>
          <p:cNvSpPr>
            <a:spLocks noGrp="1"/>
          </p:cNvSpPr>
          <p:nvPr>
            <p:ph type="body" sz="quarter" idx="43"/>
          </p:nvPr>
        </p:nvSpPr>
        <p:spPr>
          <a:xfrm>
            <a:off x="8075804" y="4054022"/>
            <a:ext cx="356616" cy="356616"/>
          </a:xfrm>
        </p:spPr>
        <p:txBody>
          <a:bodyPr/>
          <a:lstStyle/>
          <a:p>
            <a:r>
              <a:rPr lang="en-US"/>
              <a:t>6</a:t>
            </a:r>
          </a:p>
        </p:txBody>
      </p:sp>
      <p:sp>
        <p:nvSpPr>
          <p:cNvPr id="26" name="Text Placeholder 25">
            <a:extLst>
              <a:ext uri="{FF2B5EF4-FFF2-40B4-BE49-F238E27FC236}">
                <a16:creationId xmlns:a16="http://schemas.microsoft.com/office/drawing/2014/main" id="{D66C67EC-A1AF-0D12-3068-C3442D036965}"/>
              </a:ext>
            </a:extLst>
          </p:cNvPr>
          <p:cNvSpPr>
            <a:spLocks noGrp="1"/>
          </p:cNvSpPr>
          <p:nvPr>
            <p:ph type="body" sz="quarter" idx="44"/>
          </p:nvPr>
        </p:nvSpPr>
        <p:spPr>
          <a:xfrm>
            <a:off x="4838269" y="4094164"/>
            <a:ext cx="2267712" cy="276999"/>
          </a:xfrm>
        </p:spPr>
        <p:txBody>
          <a:bodyPr/>
          <a:lstStyle/>
          <a:p>
            <a:r>
              <a:rPr lang="en-US"/>
              <a:t>Step 05</a:t>
            </a:r>
          </a:p>
        </p:txBody>
      </p:sp>
      <p:sp>
        <p:nvSpPr>
          <p:cNvPr id="27" name="Text Placeholder 26">
            <a:extLst>
              <a:ext uri="{FF2B5EF4-FFF2-40B4-BE49-F238E27FC236}">
                <a16:creationId xmlns:a16="http://schemas.microsoft.com/office/drawing/2014/main" id="{CC35B5EF-2220-1096-B1F0-55BD31DC83C7}"/>
              </a:ext>
            </a:extLst>
          </p:cNvPr>
          <p:cNvSpPr>
            <a:spLocks noGrp="1"/>
          </p:cNvSpPr>
          <p:nvPr>
            <p:ph type="body" sz="quarter" idx="45"/>
          </p:nvPr>
        </p:nvSpPr>
        <p:spPr>
          <a:xfrm>
            <a:off x="8644346" y="4094164"/>
            <a:ext cx="2267712" cy="276999"/>
          </a:xfrm>
        </p:spPr>
        <p:txBody>
          <a:bodyPr/>
          <a:lstStyle/>
          <a:p>
            <a:r>
              <a:rPr lang="en-US"/>
              <a:t>Step 06</a:t>
            </a:r>
          </a:p>
        </p:txBody>
      </p:sp>
    </p:spTree>
    <p:extLst>
      <p:ext uri="{BB962C8B-B14F-4D97-AF65-F5344CB8AC3E}">
        <p14:creationId xmlns:p14="http://schemas.microsoft.com/office/powerpoint/2010/main" val="107373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Google Shape;131;p28">
            <a:extLst>
              <a:ext uri="{FF2B5EF4-FFF2-40B4-BE49-F238E27FC236}">
                <a16:creationId xmlns:a16="http://schemas.microsoft.com/office/drawing/2014/main" id="{65F8EA59-6262-4951-A298-46D86F1F5C7E}"/>
              </a:ext>
            </a:extLst>
          </p:cNvPr>
          <p:cNvPicPr/>
          <p:nvPr/>
        </p:nvPicPr>
        <p:blipFill>
          <a:blip r:embed="rId2"/>
          <a:srcRect t="2333" b="13494"/>
          <a:stretch/>
        </p:blipFill>
        <p:spPr>
          <a:xfrm>
            <a:off x="0" y="9144"/>
            <a:ext cx="12191999" cy="6858000"/>
          </a:xfrm>
          <a:prstGeom prst="rect">
            <a:avLst/>
          </a:prstGeom>
          <a:noFill/>
          <a:ln w="0">
            <a:noFill/>
          </a:ln>
        </p:spPr>
      </p:pic>
      <p:sp>
        <p:nvSpPr>
          <p:cNvPr id="364" name="Title 363">
            <a:extLst>
              <a:ext uri="{FF2B5EF4-FFF2-40B4-BE49-F238E27FC236}">
                <a16:creationId xmlns:a16="http://schemas.microsoft.com/office/drawing/2014/main" id="{D73B46A8-36B9-A7BC-EA22-E88C723024B3}"/>
              </a:ext>
            </a:extLst>
          </p:cNvPr>
          <p:cNvSpPr>
            <a:spLocks noGrp="1"/>
          </p:cNvSpPr>
          <p:nvPr>
            <p:ph type="title"/>
          </p:nvPr>
        </p:nvSpPr>
        <p:spPr>
          <a:xfrm>
            <a:off x="457200" y="425722"/>
            <a:ext cx="11277600" cy="443198"/>
          </a:xfrm>
        </p:spPr>
        <p:txBody>
          <a:bodyPr/>
          <a:lstStyle/>
          <a:p>
            <a:r>
              <a:rPr lang="en-US" dirty="0"/>
              <a:t>Process – 6 items</a:t>
            </a:r>
          </a:p>
        </p:txBody>
      </p:sp>
      <p:sp>
        <p:nvSpPr>
          <p:cNvPr id="76" name="Google Shape;132;p28">
            <a:extLst>
              <a:ext uri="{FF2B5EF4-FFF2-40B4-BE49-F238E27FC236}">
                <a16:creationId xmlns:a16="http://schemas.microsoft.com/office/drawing/2014/main" id="{6E68DF27-86F3-440C-9EBF-FEF47D01D613}"/>
              </a:ext>
            </a:extLst>
          </p:cNvPr>
          <p:cNvSpPr/>
          <p:nvPr/>
        </p:nvSpPr>
        <p:spPr>
          <a:xfrm>
            <a:off x="-9144" y="-9144"/>
            <a:ext cx="12192000" cy="6858000"/>
          </a:xfrm>
          <a:custGeom>
            <a:avLst/>
            <a:gdLst>
              <a:gd name="textAreaLeft" fmla="*/ 0 w 9143640"/>
              <a:gd name="textAreaRight" fmla="*/ 9144000 w 9143640"/>
              <a:gd name="textAreaTop" fmla="*/ 0 h 5143320"/>
              <a:gd name="textAreaBottom" fmla="*/ 5143680 h 5143320"/>
            </a:gdLst>
            <a:ahLst/>
            <a:cxnLst/>
            <a:rect l="textAreaLeft" t="textAreaTop" r="textAreaRight" b="textAreaBottom"/>
            <a:pathLst>
              <a:path w="12192000" h="6858000">
                <a:moveTo>
                  <a:pt x="0" y="0"/>
                </a:moveTo>
                <a:lnTo>
                  <a:pt x="0" y="6858000"/>
                </a:lnTo>
                <a:lnTo>
                  <a:pt x="12192000" y="6858000"/>
                </a:lnTo>
                <a:lnTo>
                  <a:pt x="12192000" y="0"/>
                </a:lnTo>
                <a:lnTo>
                  <a:pt x="0" y="0"/>
                </a:lnTo>
                <a:close/>
                <a:moveTo>
                  <a:pt x="11510645" y="4334320"/>
                </a:moveTo>
                <a:cubicBezTo>
                  <a:pt x="11510645" y="4476496"/>
                  <a:pt x="11395393" y="4591749"/>
                  <a:pt x="11253216" y="4591749"/>
                </a:cubicBezTo>
                <a:lnTo>
                  <a:pt x="8821483" y="4591749"/>
                </a:lnTo>
                <a:cubicBezTo>
                  <a:pt x="8679307" y="4591749"/>
                  <a:pt x="8564055" y="4707001"/>
                  <a:pt x="8564055" y="4849178"/>
                </a:cubicBezTo>
                <a:lnTo>
                  <a:pt x="8564055" y="6057202"/>
                </a:lnTo>
                <a:cubicBezTo>
                  <a:pt x="8564055" y="6199378"/>
                  <a:pt x="8448802" y="6314631"/>
                  <a:pt x="8306626" y="6314631"/>
                </a:cubicBezTo>
                <a:lnTo>
                  <a:pt x="6096000" y="6314631"/>
                </a:lnTo>
                <a:cubicBezTo>
                  <a:pt x="5953824" y="6314631"/>
                  <a:pt x="5838571" y="6199378"/>
                  <a:pt x="5838571" y="6057202"/>
                </a:cubicBezTo>
                <a:lnTo>
                  <a:pt x="5838571" y="3888105"/>
                </a:lnTo>
                <a:cubicBezTo>
                  <a:pt x="5838571" y="3745928"/>
                  <a:pt x="5723319" y="3630676"/>
                  <a:pt x="5581142" y="3630676"/>
                </a:cubicBezTo>
                <a:lnTo>
                  <a:pt x="3822002" y="3630676"/>
                </a:lnTo>
                <a:cubicBezTo>
                  <a:pt x="3679825" y="3630676"/>
                  <a:pt x="3564572" y="3515424"/>
                  <a:pt x="3564572" y="3373247"/>
                </a:cubicBezTo>
                <a:lnTo>
                  <a:pt x="3564572" y="3270250"/>
                </a:lnTo>
                <a:cubicBezTo>
                  <a:pt x="3564572" y="3128074"/>
                  <a:pt x="3449320" y="3012821"/>
                  <a:pt x="3307144" y="3012821"/>
                </a:cubicBezTo>
                <a:lnTo>
                  <a:pt x="938784" y="3012821"/>
                </a:lnTo>
                <a:cubicBezTo>
                  <a:pt x="796608" y="3012821"/>
                  <a:pt x="681355" y="2897569"/>
                  <a:pt x="681355" y="2755392"/>
                </a:cubicBezTo>
                <a:lnTo>
                  <a:pt x="681355" y="1390968"/>
                </a:lnTo>
                <a:cubicBezTo>
                  <a:pt x="681355" y="1248791"/>
                  <a:pt x="796608" y="1133539"/>
                  <a:pt x="938784" y="1133539"/>
                </a:cubicBezTo>
                <a:lnTo>
                  <a:pt x="3307144" y="1133539"/>
                </a:lnTo>
                <a:cubicBezTo>
                  <a:pt x="3449320" y="1133539"/>
                  <a:pt x="3564572" y="1145286"/>
                  <a:pt x="3564572" y="1003110"/>
                </a:cubicBezTo>
                <a:lnTo>
                  <a:pt x="3564572" y="771462"/>
                </a:lnTo>
                <a:cubicBezTo>
                  <a:pt x="3564572" y="629285"/>
                  <a:pt x="3679825" y="514032"/>
                  <a:pt x="3822002" y="514032"/>
                </a:cubicBezTo>
                <a:lnTo>
                  <a:pt x="8747569" y="514032"/>
                </a:lnTo>
                <a:cubicBezTo>
                  <a:pt x="8889746" y="514032"/>
                  <a:pt x="9004998" y="629285"/>
                  <a:pt x="9004998" y="771462"/>
                </a:cubicBezTo>
                <a:lnTo>
                  <a:pt x="9004998" y="1131824"/>
                </a:lnTo>
                <a:cubicBezTo>
                  <a:pt x="9004998" y="1274001"/>
                  <a:pt x="9120251" y="1262253"/>
                  <a:pt x="9262428" y="1262253"/>
                </a:cubicBezTo>
                <a:lnTo>
                  <a:pt x="11253216" y="1262253"/>
                </a:lnTo>
                <a:cubicBezTo>
                  <a:pt x="11395393" y="1262253"/>
                  <a:pt x="11510645" y="1377506"/>
                  <a:pt x="11510645" y="1519682"/>
                </a:cubicBezTo>
                <a:lnTo>
                  <a:pt x="11510645" y="4334320"/>
                </a:lnTo>
                <a:close/>
              </a:path>
            </a:pathLst>
          </a:custGeom>
          <a:gradFill rotWithShape="0">
            <a:gsLst>
              <a:gs pos="0">
                <a:srgbClr val="FFFFFF"/>
              </a:gs>
              <a:gs pos="100000">
                <a:srgbClr val="D9D9D9"/>
              </a:gs>
            </a:gsLst>
            <a:lin ang="18900000"/>
          </a:gradFill>
          <a:ln w="0">
            <a:noFill/>
          </a:ln>
          <a:effectLst>
            <a:outerShdw blurRad="57240" dist="19080" dir="5400000" algn="bl" rotWithShape="0">
              <a:srgbClr val="000000">
                <a:alpha val="50000"/>
              </a:srgbClr>
            </a:outerShdw>
          </a:effectLst>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u="none" strike="noStrike" dirty="0">
              <a:solidFill>
                <a:srgbClr val="000000"/>
              </a:solidFill>
              <a:effectLst/>
              <a:uFillTx/>
              <a:latin typeface="OpenSymbol"/>
            </a:endParaRPr>
          </a:p>
        </p:txBody>
      </p:sp>
      <p:sp>
        <p:nvSpPr>
          <p:cNvPr id="80" name="PlaceHolder 2">
            <a:extLst>
              <a:ext uri="{FF2B5EF4-FFF2-40B4-BE49-F238E27FC236}">
                <a16:creationId xmlns:a16="http://schemas.microsoft.com/office/drawing/2014/main" id="{F5C35B54-232B-4B2D-BCFD-1FA422CEDB30}"/>
              </a:ext>
            </a:extLst>
          </p:cNvPr>
          <p:cNvSpPr txBox="1">
            <a:spLocks/>
          </p:cNvSpPr>
          <p:nvPr/>
        </p:nvSpPr>
        <p:spPr>
          <a:xfrm>
            <a:off x="8915184" y="4768776"/>
            <a:ext cx="2130768" cy="1663502"/>
          </a:xfrm>
          <a:prstGeom prst="rect">
            <a:avLst/>
          </a:prstGeom>
          <a:noFill/>
          <a:ln w="0">
            <a:noFill/>
          </a:ln>
        </p:spPr>
        <p:txBody>
          <a:bodyPr vert="horz" lIns="91440" tIns="91440" rIns="91440" bIns="91440" rtlCol="0" anchor="t" anchorCtr="0">
            <a:noAutofit/>
          </a:bodyPr>
          <a:lstStyle>
            <a:lvl1pPr algn="l" defTabSz="914400" rtl="0" eaLnBrk="1" latinLnBrk="0" hangingPunct="1">
              <a:lnSpc>
                <a:spcPct val="90000"/>
              </a:lnSpc>
              <a:spcBef>
                <a:spcPct val="0"/>
              </a:spcBef>
              <a:buNone/>
              <a:defRPr sz="3200" b="1" kern="1200" cap="none" baseline="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stStyle>
          <a:p>
            <a:pPr>
              <a:lnSpc>
                <a:spcPct val="100000"/>
              </a:lnSpc>
              <a:tabLst>
                <a:tab pos="0" algn="l"/>
              </a:tabLst>
            </a:pPr>
            <a:r>
              <a:rPr lang="en" sz="2000" dirty="0">
                <a:solidFill>
                  <a:srgbClr val="FF0000"/>
                </a:solidFill>
                <a:latin typeface="Akatab"/>
                <a:ea typeface="Akatab"/>
              </a:rPr>
              <a:t>Reimagining</a:t>
            </a:r>
            <a:r>
              <a:rPr lang="en" sz="2000" dirty="0">
                <a:solidFill>
                  <a:schemeClr val="dk1"/>
                </a:solidFill>
                <a:latin typeface="Akatab"/>
                <a:ea typeface="Akatab"/>
              </a:rPr>
              <a:t> Project Management for Sustainable Success</a:t>
            </a:r>
            <a:endParaRPr lang="en-US" sz="2000" dirty="0">
              <a:solidFill>
                <a:srgbClr val="000000"/>
              </a:solidFill>
              <a:latin typeface="OpenSymbol"/>
            </a:endParaRPr>
          </a:p>
        </p:txBody>
      </p:sp>
      <p:sp>
        <p:nvSpPr>
          <p:cNvPr id="81" name="PlaceHolder 2">
            <a:extLst>
              <a:ext uri="{FF2B5EF4-FFF2-40B4-BE49-F238E27FC236}">
                <a16:creationId xmlns:a16="http://schemas.microsoft.com/office/drawing/2014/main" id="{3BFD9079-108C-4935-B1DB-AC39E824A575}"/>
              </a:ext>
            </a:extLst>
          </p:cNvPr>
          <p:cNvSpPr txBox="1">
            <a:spLocks/>
          </p:cNvSpPr>
          <p:nvPr/>
        </p:nvSpPr>
        <p:spPr>
          <a:xfrm>
            <a:off x="2446835" y="1491661"/>
            <a:ext cx="7298327" cy="884791"/>
          </a:xfrm>
          <a:prstGeom prst="rect">
            <a:avLst/>
          </a:prstGeom>
          <a:noFill/>
          <a:ln w="0">
            <a:noFill/>
          </a:ln>
        </p:spPr>
        <p:txBody>
          <a:bodyPr vert="horz" lIns="91440" tIns="91440" rIns="91440" bIns="91440" rtlCol="0" anchor="t" anchorCtr="0">
            <a:noAutofit/>
          </a:bodyPr>
          <a:lstStyle>
            <a:lvl1pPr algn="l" defTabSz="914400" rtl="0" eaLnBrk="1" latinLnBrk="0" hangingPunct="1">
              <a:lnSpc>
                <a:spcPct val="90000"/>
              </a:lnSpc>
              <a:spcBef>
                <a:spcPct val="0"/>
              </a:spcBef>
              <a:buNone/>
              <a:defRPr sz="3200" b="1" kern="1200" cap="none" baseline="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stStyle>
          <a:p>
            <a:pPr algn="ctr">
              <a:lnSpc>
                <a:spcPct val="100000"/>
              </a:lnSpc>
              <a:tabLst>
                <a:tab pos="0" algn="l"/>
              </a:tabLst>
            </a:pPr>
            <a:r>
              <a:rPr lang="en-US" sz="2000" i="1" dirty="0">
                <a:latin typeface="Akatab"/>
                <a:ea typeface="Akatab"/>
              </a:rPr>
              <a:t>Be encouraged to take the first steps toward this positive vision of future of sustainable project management now.</a:t>
            </a:r>
            <a:endParaRPr lang="en-US" sz="2000" i="1" dirty="0">
              <a:latin typeface="OpenSymbol"/>
            </a:endParaRPr>
          </a:p>
        </p:txBody>
      </p:sp>
      <p:sp>
        <p:nvSpPr>
          <p:cNvPr id="83" name="PlaceHolder 2">
            <a:extLst>
              <a:ext uri="{FF2B5EF4-FFF2-40B4-BE49-F238E27FC236}">
                <a16:creationId xmlns:a16="http://schemas.microsoft.com/office/drawing/2014/main" id="{727FDC5A-F5E5-4BC8-A4ED-2C0E6BF3FB15}"/>
              </a:ext>
            </a:extLst>
          </p:cNvPr>
          <p:cNvSpPr txBox="1">
            <a:spLocks/>
          </p:cNvSpPr>
          <p:nvPr/>
        </p:nvSpPr>
        <p:spPr>
          <a:xfrm>
            <a:off x="9144" y="4028606"/>
            <a:ext cx="5529781" cy="2079586"/>
          </a:xfrm>
          <a:prstGeom prst="rect">
            <a:avLst/>
          </a:prstGeom>
          <a:noFill/>
          <a:ln w="0">
            <a:noFill/>
          </a:ln>
        </p:spPr>
        <p:txBody>
          <a:bodyPr vert="horz" lIns="91440" tIns="91440" rIns="91440" bIns="91440" rtlCol="0" anchor="t" anchorCtr="0">
            <a:noAutofit/>
          </a:bodyPr>
          <a:lstStyle>
            <a:lvl1pPr algn="l" defTabSz="914400" rtl="0" eaLnBrk="1" latinLnBrk="0" hangingPunct="1">
              <a:lnSpc>
                <a:spcPct val="90000"/>
              </a:lnSpc>
              <a:spcBef>
                <a:spcPct val="0"/>
              </a:spcBef>
              <a:buNone/>
              <a:defRPr sz="3200" b="1" kern="1200" cap="none" baseline="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stStyle>
          <a:p>
            <a:pPr algn="ctr">
              <a:lnSpc>
                <a:spcPct val="100000"/>
              </a:lnSpc>
              <a:tabLst>
                <a:tab pos="0" algn="l"/>
              </a:tabLst>
            </a:pPr>
            <a:endParaRPr lang="en-US" sz="2400" b="0" dirty="0">
              <a:latin typeface="Akatab"/>
              <a:ea typeface="Akatab"/>
            </a:endParaRPr>
          </a:p>
          <a:p>
            <a:pPr algn="ctr">
              <a:lnSpc>
                <a:spcPct val="100000"/>
              </a:lnSpc>
              <a:tabLst>
                <a:tab pos="0" algn="l"/>
              </a:tabLst>
            </a:pPr>
            <a:r>
              <a:rPr lang="en-US" sz="2400" b="0" dirty="0">
                <a:latin typeface="Akatab"/>
                <a:ea typeface="Akatab"/>
              </a:rPr>
              <a:t>Sustainable project management isn't just about doing projects right, </a:t>
            </a:r>
            <a:r>
              <a:rPr lang="en-US" sz="2400" dirty="0">
                <a:latin typeface="Akatab"/>
                <a:ea typeface="Akatab"/>
              </a:rPr>
              <a:t>it’s about doing the right projects, for the right reasons, with lasting impact</a:t>
            </a:r>
            <a:r>
              <a:rPr lang="en-US" sz="2400" b="0" dirty="0">
                <a:latin typeface="Akatab"/>
                <a:ea typeface="Akatab"/>
              </a:rPr>
              <a:t>.</a:t>
            </a:r>
            <a:endParaRPr lang="en-US" sz="2400" b="0" dirty="0">
              <a:latin typeface="OpenSymbol"/>
            </a:endParaRPr>
          </a:p>
        </p:txBody>
      </p:sp>
    </p:spTree>
    <p:extLst>
      <p:ext uri="{BB962C8B-B14F-4D97-AF65-F5344CB8AC3E}">
        <p14:creationId xmlns:p14="http://schemas.microsoft.com/office/powerpoint/2010/main" val="218018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F3A3CB-C4E6-0711-2233-76985B86200A}"/>
              </a:ext>
            </a:extLst>
          </p:cNvPr>
          <p:cNvSpPr>
            <a:spLocks noGrp="1"/>
          </p:cNvSpPr>
          <p:nvPr>
            <p:ph type="body" sz="quarter" idx="10"/>
          </p:nvPr>
        </p:nvSpPr>
        <p:spPr>
          <a:xfrm>
            <a:off x="1816144" y="1590328"/>
            <a:ext cx="9677863" cy="2917663"/>
          </a:xfrm>
        </p:spPr>
        <p:txBody>
          <a:bodyPr/>
          <a:lstStyle/>
          <a:p>
            <a:r>
              <a:rPr lang="en-US" sz="3200" dirty="0"/>
              <a:t>A </a:t>
            </a:r>
            <a:r>
              <a:rPr lang="en-US" sz="3200" b="1" dirty="0"/>
              <a:t>Transformative Mindset</a:t>
            </a:r>
            <a:r>
              <a:rPr lang="en-US" sz="3200" dirty="0"/>
              <a:t> in </a:t>
            </a:r>
            <a:r>
              <a:rPr lang="en-US" sz="3200" b="1" dirty="0"/>
              <a:t>Project Management</a:t>
            </a:r>
            <a:r>
              <a:rPr lang="en-US" sz="3200" dirty="0"/>
              <a:t>, refers to a strategic and adaptive approach where project managers go beyond traditional delivery to </a:t>
            </a:r>
            <a:r>
              <a:rPr lang="en-US" sz="3200" b="1" dirty="0"/>
              <a:t>drive innovation, value, and sustainable change</a:t>
            </a:r>
            <a:r>
              <a:rPr lang="en-US" sz="3200" dirty="0"/>
              <a:t> across the organization.”</a:t>
            </a:r>
          </a:p>
        </p:txBody>
      </p:sp>
      <p:sp>
        <p:nvSpPr>
          <p:cNvPr id="3" name="Text Placeholder 2">
            <a:extLst>
              <a:ext uri="{FF2B5EF4-FFF2-40B4-BE49-F238E27FC236}">
                <a16:creationId xmlns:a16="http://schemas.microsoft.com/office/drawing/2014/main" id="{0A91A5FA-9034-07FC-0D0D-CC1802A36994}"/>
              </a:ext>
            </a:extLst>
          </p:cNvPr>
          <p:cNvSpPr>
            <a:spLocks noGrp="1"/>
          </p:cNvSpPr>
          <p:nvPr>
            <p:ph type="body" sz="quarter" idx="11"/>
          </p:nvPr>
        </p:nvSpPr>
        <p:spPr>
          <a:xfrm>
            <a:off x="1816145" y="4898339"/>
            <a:ext cx="8558784" cy="369332"/>
          </a:xfrm>
        </p:spPr>
        <p:txBody>
          <a:bodyPr/>
          <a:lstStyle/>
          <a:p>
            <a:r>
              <a:rPr lang="en-US" sz="2400" i="1" dirty="0"/>
              <a:t>PMI Body of Knowledge (PMBOK® Guide)</a:t>
            </a:r>
            <a:endParaRPr lang="en-US" dirty="0"/>
          </a:p>
        </p:txBody>
      </p:sp>
      <p:sp>
        <p:nvSpPr>
          <p:cNvPr id="20" name="Text Placeholder 19">
            <a:extLst>
              <a:ext uri="{FF2B5EF4-FFF2-40B4-BE49-F238E27FC236}">
                <a16:creationId xmlns:a16="http://schemas.microsoft.com/office/drawing/2014/main" id="{842D0A99-A6BD-FE4F-E89B-3258CF6941A2}"/>
              </a:ext>
            </a:extLst>
          </p:cNvPr>
          <p:cNvSpPr>
            <a:spLocks noGrp="1"/>
          </p:cNvSpPr>
          <p:nvPr>
            <p:ph type="body" sz="quarter" idx="12"/>
          </p:nvPr>
        </p:nvSpPr>
        <p:spPr>
          <a:xfrm>
            <a:off x="1026659" y="1352941"/>
            <a:ext cx="589905" cy="2123658"/>
          </a:xfrm>
        </p:spPr>
        <p:txBody>
          <a:bodyPr/>
          <a:lstStyle/>
          <a:p>
            <a:r>
              <a:rPr lang="en-US"/>
              <a:t>“</a:t>
            </a:r>
          </a:p>
        </p:txBody>
      </p:sp>
    </p:spTree>
    <p:extLst>
      <p:ext uri="{BB962C8B-B14F-4D97-AF65-F5344CB8AC3E}">
        <p14:creationId xmlns:p14="http://schemas.microsoft.com/office/powerpoint/2010/main" val="228956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lbert Einstein Legacy">
            <a:extLst>
              <a:ext uri="{FF2B5EF4-FFF2-40B4-BE49-F238E27FC236}">
                <a16:creationId xmlns:a16="http://schemas.microsoft.com/office/drawing/2014/main" id="{685DB142-47C5-429A-AA01-2A0320C39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4917"/>
            <a:ext cx="3849624" cy="384962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Placeholder 54">
            <a:extLst>
              <a:ext uri="{FF2B5EF4-FFF2-40B4-BE49-F238E27FC236}">
                <a16:creationId xmlns:a16="http://schemas.microsoft.com/office/drawing/2014/main" id="{618DD5AE-F7CE-A5ED-DF8B-831EF93EE61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5330618" y="1"/>
            <a:ext cx="6861382" cy="6857999"/>
          </a:xfrm>
        </p:spPr>
      </p:pic>
      <p:sp>
        <p:nvSpPr>
          <p:cNvPr id="2" name="Title 1">
            <a:extLst>
              <a:ext uri="{FF2B5EF4-FFF2-40B4-BE49-F238E27FC236}">
                <a16:creationId xmlns:a16="http://schemas.microsoft.com/office/drawing/2014/main" id="{9A874DD7-0A3C-BAD7-A2BF-F01566EF3603}"/>
              </a:ext>
            </a:extLst>
          </p:cNvPr>
          <p:cNvSpPr>
            <a:spLocks noGrp="1"/>
          </p:cNvSpPr>
          <p:nvPr>
            <p:ph type="ctrTitle"/>
          </p:nvPr>
        </p:nvSpPr>
        <p:spPr>
          <a:xfrm>
            <a:off x="100584" y="1954173"/>
            <a:ext cx="7013448" cy="2437590"/>
          </a:xfrm>
        </p:spPr>
        <p:txBody>
          <a:bodyPr/>
          <a:lstStyle/>
          <a:p>
            <a:r>
              <a:rPr lang="en-US" sz="3600" dirty="0">
                <a:solidFill>
                  <a:schemeClr val="bg1"/>
                </a:solidFill>
              </a:rPr>
              <a:t>“We cannot solve our problem with the same thinking we used when we created them.”</a:t>
            </a:r>
            <a:r>
              <a:rPr lang="en-US" sz="4000" dirty="0">
                <a:solidFill>
                  <a:schemeClr val="bg1"/>
                </a:solidFill>
              </a:rPr>
              <a:t> </a:t>
            </a:r>
            <a:r>
              <a:rPr lang="en-US" sz="1800" dirty="0">
                <a:solidFill>
                  <a:schemeClr val="bg1"/>
                </a:solidFill>
              </a:rPr>
              <a:t>Albert Einstein</a:t>
            </a:r>
            <a:endParaRPr lang="en-US" sz="5400" dirty="0"/>
          </a:p>
        </p:txBody>
      </p:sp>
      <p:sp>
        <p:nvSpPr>
          <p:cNvPr id="3" name="Subtitle 2">
            <a:extLst>
              <a:ext uri="{FF2B5EF4-FFF2-40B4-BE49-F238E27FC236}">
                <a16:creationId xmlns:a16="http://schemas.microsoft.com/office/drawing/2014/main" id="{F469CFE9-2BCC-09A0-5888-B0CDD3F4F018}"/>
              </a:ext>
            </a:extLst>
          </p:cNvPr>
          <p:cNvSpPr>
            <a:spLocks noGrp="1"/>
          </p:cNvSpPr>
          <p:nvPr>
            <p:ph type="subTitle" idx="1"/>
          </p:nvPr>
        </p:nvSpPr>
        <p:spPr>
          <a:xfrm>
            <a:off x="18288" y="5633751"/>
            <a:ext cx="9994392" cy="923330"/>
          </a:xfrm>
        </p:spPr>
        <p:txBody>
          <a:bodyPr/>
          <a:lstStyle/>
          <a:p>
            <a:pPr algn="ctr"/>
            <a:r>
              <a:rPr lang="en-US" sz="2800" dirty="0"/>
              <a:t>Today’s challenges demand not just </a:t>
            </a:r>
            <a:r>
              <a:rPr lang="en-US" sz="3200" dirty="0"/>
              <a:t>better</a:t>
            </a:r>
            <a:r>
              <a:rPr lang="en-US" sz="2800" dirty="0"/>
              <a:t> management, but </a:t>
            </a:r>
            <a:r>
              <a:rPr lang="en-US" sz="2800" b="1" dirty="0"/>
              <a:t>Transformative Mindset in Project Management</a:t>
            </a:r>
          </a:p>
        </p:txBody>
      </p:sp>
    </p:spTree>
    <p:extLst>
      <p:ext uri="{BB962C8B-B14F-4D97-AF65-F5344CB8AC3E}">
        <p14:creationId xmlns:p14="http://schemas.microsoft.com/office/powerpoint/2010/main" val="86212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F690CE-208E-24A7-4848-B38C8A66EDB3}"/>
              </a:ext>
            </a:extLst>
          </p:cNvPr>
          <p:cNvSpPr>
            <a:spLocks noGrp="1"/>
          </p:cNvSpPr>
          <p:nvPr>
            <p:ph type="body" sz="quarter" idx="12"/>
          </p:nvPr>
        </p:nvSpPr>
        <p:spPr>
          <a:xfrm>
            <a:off x="457200" y="931893"/>
            <a:ext cx="11277608" cy="307777"/>
          </a:xfrm>
        </p:spPr>
        <p:txBody>
          <a:bodyPr/>
          <a:lstStyle/>
          <a:p>
            <a:r>
              <a:rPr lang="en-US" dirty="0"/>
              <a:t>Real Projects, Real People and Real Impact</a:t>
            </a:r>
          </a:p>
        </p:txBody>
      </p:sp>
      <p:sp>
        <p:nvSpPr>
          <p:cNvPr id="4" name="Title 3">
            <a:extLst>
              <a:ext uri="{FF2B5EF4-FFF2-40B4-BE49-F238E27FC236}">
                <a16:creationId xmlns:a16="http://schemas.microsoft.com/office/drawing/2014/main" id="{F311FBD9-DCEE-6E83-D29E-D70BBAD2B824}"/>
              </a:ext>
            </a:extLst>
          </p:cNvPr>
          <p:cNvSpPr>
            <a:spLocks noGrp="1"/>
          </p:cNvSpPr>
          <p:nvPr>
            <p:ph type="title"/>
          </p:nvPr>
        </p:nvSpPr>
        <p:spPr>
          <a:xfrm>
            <a:off x="457200" y="425722"/>
            <a:ext cx="11277600" cy="443198"/>
          </a:xfrm>
        </p:spPr>
        <p:txBody>
          <a:bodyPr/>
          <a:lstStyle/>
          <a:p>
            <a:r>
              <a:rPr lang="en-US" dirty="0"/>
              <a:t>Strategic Project Decisions for a Sustainable Future</a:t>
            </a:r>
          </a:p>
        </p:txBody>
      </p:sp>
      <p:sp>
        <p:nvSpPr>
          <p:cNvPr id="14" name="Content Placeholder 13">
            <a:extLst>
              <a:ext uri="{FF2B5EF4-FFF2-40B4-BE49-F238E27FC236}">
                <a16:creationId xmlns:a16="http://schemas.microsoft.com/office/drawing/2014/main" id="{15C3BF4F-5AF1-41A0-00DC-0C769A00F1D8}"/>
              </a:ext>
            </a:extLst>
          </p:cNvPr>
          <p:cNvSpPr>
            <a:spLocks noGrp="1"/>
          </p:cNvSpPr>
          <p:nvPr>
            <p:ph type="body" sz="quarter" idx="14"/>
          </p:nvPr>
        </p:nvSpPr>
        <p:spPr>
          <a:xfrm>
            <a:off x="457200" y="1603212"/>
            <a:ext cx="5410200" cy="3959352"/>
          </a:xfrm>
        </p:spPr>
        <p:txBody>
          <a:bodyPr/>
          <a:lstStyle/>
          <a:p>
            <a:r>
              <a:rPr lang="en-US" dirty="0"/>
              <a:t>A transformative mindset puts </a:t>
            </a:r>
            <a:r>
              <a:rPr lang="en-US" i="1" dirty="0"/>
              <a:t>human outcomes</a:t>
            </a:r>
            <a:r>
              <a:rPr lang="en-US" dirty="0"/>
              <a:t> at the center.</a:t>
            </a:r>
          </a:p>
          <a:p>
            <a:r>
              <a:rPr lang="en-US" dirty="0"/>
              <a:t>Adopt a mindset where </a:t>
            </a:r>
            <a:r>
              <a:rPr lang="en-US" b="1" dirty="0"/>
              <a:t>success is not just measured in milestones, but in meaningful progress.</a:t>
            </a:r>
          </a:p>
          <a:p>
            <a:endParaRPr lang="en-US" b="1" dirty="0"/>
          </a:p>
          <a:p>
            <a:endParaRPr lang="en-US" dirty="0"/>
          </a:p>
          <a:p>
            <a:endParaRPr lang="en-US" dirty="0"/>
          </a:p>
          <a:p>
            <a:endParaRPr lang="en-US" dirty="0"/>
          </a:p>
          <a:p>
            <a:endParaRPr lang="en-US" dirty="0"/>
          </a:p>
          <a:p>
            <a:endParaRPr lang="en-US" dirty="0"/>
          </a:p>
          <a:p>
            <a:endParaRPr lang="en-US" dirty="0"/>
          </a:p>
          <a:p>
            <a:pPr algn="ctr"/>
            <a:r>
              <a:rPr lang="en-US" sz="1800" i="1" dirty="0">
                <a:solidFill>
                  <a:srgbClr val="FF0000"/>
                </a:solidFill>
              </a:rPr>
              <a:t>Projects is not just about delivering on </a:t>
            </a:r>
            <a:r>
              <a:rPr lang="en-US" sz="1800" b="1" i="1" dirty="0">
                <a:solidFill>
                  <a:srgbClr val="FF0000"/>
                </a:solidFill>
              </a:rPr>
              <a:t>Time</a:t>
            </a:r>
            <a:r>
              <a:rPr lang="en-US" sz="1800" i="1" dirty="0">
                <a:solidFill>
                  <a:srgbClr val="FF0000"/>
                </a:solidFill>
              </a:rPr>
              <a:t>, </a:t>
            </a:r>
            <a:r>
              <a:rPr lang="en-US" sz="1800" b="1" i="1" dirty="0">
                <a:solidFill>
                  <a:srgbClr val="FF0000"/>
                </a:solidFill>
              </a:rPr>
              <a:t>Cost</a:t>
            </a:r>
            <a:r>
              <a:rPr lang="en-US" sz="1800" i="1" dirty="0">
                <a:solidFill>
                  <a:srgbClr val="FF0000"/>
                </a:solidFill>
              </a:rPr>
              <a:t> and </a:t>
            </a:r>
            <a:r>
              <a:rPr lang="en-US" sz="1800" b="1" i="1" dirty="0">
                <a:solidFill>
                  <a:srgbClr val="FF0000"/>
                </a:solidFill>
              </a:rPr>
              <a:t>Scope</a:t>
            </a:r>
            <a:r>
              <a:rPr lang="en-US" sz="1800" i="1" dirty="0">
                <a:solidFill>
                  <a:srgbClr val="FF0000"/>
                </a:solidFill>
              </a:rPr>
              <a:t>; but making a </a:t>
            </a:r>
            <a:r>
              <a:rPr lang="en-US" sz="1800" b="1" i="1" u="sng" dirty="0">
                <a:solidFill>
                  <a:srgbClr val="00B050"/>
                </a:solidFill>
              </a:rPr>
              <a:t>real-impact for real people</a:t>
            </a:r>
          </a:p>
          <a:p>
            <a:endParaRPr lang="en-US" dirty="0"/>
          </a:p>
        </p:txBody>
      </p:sp>
      <p:pic>
        <p:nvPicPr>
          <p:cNvPr id="9" name="Picture 8">
            <a:extLst>
              <a:ext uri="{FF2B5EF4-FFF2-40B4-BE49-F238E27FC236}">
                <a16:creationId xmlns:a16="http://schemas.microsoft.com/office/drawing/2014/main" id="{639A5D02-0A25-4E93-996A-9F7FD9F59296}"/>
              </a:ext>
            </a:extLst>
          </p:cNvPr>
          <p:cNvPicPr>
            <a:picLocks noChangeAspect="1"/>
          </p:cNvPicPr>
          <p:nvPr/>
        </p:nvPicPr>
        <p:blipFill>
          <a:blip r:embed="rId3"/>
          <a:stretch>
            <a:fillRect/>
          </a:stretch>
        </p:blipFill>
        <p:spPr>
          <a:xfrm>
            <a:off x="5951042" y="1417320"/>
            <a:ext cx="5783758" cy="4627006"/>
          </a:xfrm>
          <a:prstGeom prst="rect">
            <a:avLst/>
          </a:prstGeom>
        </p:spPr>
      </p:pic>
      <p:sp>
        <p:nvSpPr>
          <p:cNvPr id="10" name="Footer Placeholder 2">
            <a:extLst>
              <a:ext uri="{FF2B5EF4-FFF2-40B4-BE49-F238E27FC236}">
                <a16:creationId xmlns:a16="http://schemas.microsoft.com/office/drawing/2014/main" id="{9C19662E-DDE6-4B5D-B012-6D584DE55A02}"/>
              </a:ext>
            </a:extLst>
          </p:cNvPr>
          <p:cNvSpPr txBox="1">
            <a:spLocks/>
          </p:cNvSpPr>
          <p:nvPr/>
        </p:nvSpPr>
        <p:spPr>
          <a:xfrm>
            <a:off x="6427822" y="5926106"/>
            <a:ext cx="5306978" cy="365125"/>
          </a:xfrm>
          <a:prstGeom prst="rect">
            <a:avLst/>
          </a:prstGeom>
        </p:spPr>
        <p:txBody>
          <a:bodyPr vert="horz" lIns="0" tIns="0" rIns="0" bIns="0" rtlCol="0" anchor="b"/>
          <a:lstStyle>
            <a:defPPr>
              <a:defRPr lang="en-US"/>
            </a:defPPr>
            <a:lvl1pPr marL="0" algn="l" defTabSz="457200" rtl="0" eaLnBrk="1" latinLnBrk="0" hangingPunct="1">
              <a:defRPr sz="10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FF0000"/>
                </a:solidFill>
              </a:rPr>
              <a:t>Source: 2030 UN Agenda for Sustainable Development.pdf</a:t>
            </a:r>
          </a:p>
        </p:txBody>
      </p:sp>
      <p:pic>
        <p:nvPicPr>
          <p:cNvPr id="11" name="Picture 10">
            <a:extLst>
              <a:ext uri="{FF2B5EF4-FFF2-40B4-BE49-F238E27FC236}">
                <a16:creationId xmlns:a16="http://schemas.microsoft.com/office/drawing/2014/main" id="{606D0CF8-142F-496A-9539-EC3C57F3B4A4}"/>
              </a:ext>
            </a:extLst>
          </p:cNvPr>
          <p:cNvPicPr>
            <a:picLocks noChangeAspect="1"/>
          </p:cNvPicPr>
          <p:nvPr/>
        </p:nvPicPr>
        <p:blipFill rotWithShape="1">
          <a:blip r:embed="rId4"/>
          <a:srcRect l="65293" t="52335" r="264" b="-239"/>
          <a:stretch/>
        </p:blipFill>
        <p:spPr>
          <a:xfrm>
            <a:off x="2971800" y="3429000"/>
            <a:ext cx="2706624" cy="2446579"/>
          </a:xfrm>
          <a:prstGeom prst="rect">
            <a:avLst/>
          </a:prstGeom>
        </p:spPr>
      </p:pic>
      <p:pic>
        <p:nvPicPr>
          <p:cNvPr id="13" name="Picture 12">
            <a:extLst>
              <a:ext uri="{FF2B5EF4-FFF2-40B4-BE49-F238E27FC236}">
                <a16:creationId xmlns:a16="http://schemas.microsoft.com/office/drawing/2014/main" id="{25FD7B89-8CC6-4625-ADB3-FF204074894D}"/>
              </a:ext>
            </a:extLst>
          </p:cNvPr>
          <p:cNvPicPr>
            <a:picLocks noChangeAspect="1"/>
          </p:cNvPicPr>
          <p:nvPr/>
        </p:nvPicPr>
        <p:blipFill rotWithShape="1">
          <a:blip r:embed="rId4"/>
          <a:srcRect l="2105" t="55604" r="71224" b="3182"/>
          <a:stretch/>
        </p:blipFill>
        <p:spPr>
          <a:xfrm>
            <a:off x="541197" y="4091785"/>
            <a:ext cx="1827099" cy="1712647"/>
          </a:xfrm>
          <a:prstGeom prst="rect">
            <a:avLst/>
          </a:prstGeom>
        </p:spPr>
      </p:pic>
      <p:sp>
        <p:nvSpPr>
          <p:cNvPr id="15" name="Arrow: Right 14">
            <a:extLst>
              <a:ext uri="{FF2B5EF4-FFF2-40B4-BE49-F238E27FC236}">
                <a16:creationId xmlns:a16="http://schemas.microsoft.com/office/drawing/2014/main" id="{8D88CF81-94B4-4197-BAF7-3632BF913D51}"/>
              </a:ext>
            </a:extLst>
          </p:cNvPr>
          <p:cNvSpPr/>
          <p:nvPr/>
        </p:nvSpPr>
        <p:spPr>
          <a:xfrm>
            <a:off x="2368296" y="4773168"/>
            <a:ext cx="603504" cy="329184"/>
          </a:xfrm>
          <a:prstGeom prst="rightArrow">
            <a:avLst/>
          </a:prstGeom>
          <a:solidFill>
            <a:srgbClr val="FF6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2">
            <a:extLst>
              <a:ext uri="{FF2B5EF4-FFF2-40B4-BE49-F238E27FC236}">
                <a16:creationId xmlns:a16="http://schemas.microsoft.com/office/drawing/2014/main" id="{CC24BE0E-8B73-440F-8895-1785F7CCD9EA}"/>
              </a:ext>
            </a:extLst>
          </p:cNvPr>
          <p:cNvSpPr txBox="1">
            <a:spLocks/>
          </p:cNvSpPr>
          <p:nvPr/>
        </p:nvSpPr>
        <p:spPr>
          <a:xfrm>
            <a:off x="2215018" y="4531300"/>
            <a:ext cx="724105" cy="307777"/>
          </a:xfrm>
          <a:prstGeom prst="rect">
            <a:avLst/>
          </a:prstGeom>
        </p:spPr>
        <p:txBody>
          <a:bodyPr vert="horz" lIns="0" tIns="0" rIns="0" bIns="0" rtlCol="0" anchor="b"/>
          <a:lstStyle>
            <a:defPPr>
              <a:defRPr lang="en-US"/>
            </a:defPPr>
            <a:lvl1pPr marL="0" algn="l" defTabSz="457200" rtl="0" eaLnBrk="1" latinLnBrk="0" hangingPunct="1">
              <a:defRPr sz="10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b="1" dirty="0">
                <a:solidFill>
                  <a:srgbClr val="00B050"/>
                </a:solidFill>
              </a:rPr>
              <a:t>Shift</a:t>
            </a:r>
          </a:p>
        </p:txBody>
      </p:sp>
    </p:spTree>
    <p:extLst>
      <p:ext uri="{BB962C8B-B14F-4D97-AF65-F5344CB8AC3E}">
        <p14:creationId xmlns:p14="http://schemas.microsoft.com/office/powerpoint/2010/main" val="158514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F2E9-BDA0-06DE-8C70-BC745DE0EF7C}"/>
              </a:ext>
            </a:extLst>
          </p:cNvPr>
          <p:cNvSpPr>
            <a:spLocks noGrp="1"/>
          </p:cNvSpPr>
          <p:nvPr>
            <p:ph type="title"/>
          </p:nvPr>
        </p:nvSpPr>
        <p:spPr>
          <a:xfrm>
            <a:off x="457200" y="370858"/>
            <a:ext cx="11277600" cy="443198"/>
          </a:xfrm>
        </p:spPr>
        <p:txBody>
          <a:bodyPr/>
          <a:lstStyle/>
          <a:p>
            <a:r>
              <a:rPr lang="en-US" dirty="0"/>
              <a:t>6 Principles of Sustainable Project Management</a:t>
            </a:r>
          </a:p>
        </p:txBody>
      </p:sp>
      <p:sp>
        <p:nvSpPr>
          <p:cNvPr id="3" name="Text Placeholder 2">
            <a:extLst>
              <a:ext uri="{FF2B5EF4-FFF2-40B4-BE49-F238E27FC236}">
                <a16:creationId xmlns:a16="http://schemas.microsoft.com/office/drawing/2014/main" id="{1700596E-E5CB-A5E4-3F74-C1DF0407584D}"/>
              </a:ext>
            </a:extLst>
          </p:cNvPr>
          <p:cNvSpPr>
            <a:spLocks noGrp="1"/>
          </p:cNvSpPr>
          <p:nvPr>
            <p:ph type="body" sz="quarter" idx="12"/>
          </p:nvPr>
        </p:nvSpPr>
        <p:spPr>
          <a:xfrm>
            <a:off x="457200" y="877029"/>
            <a:ext cx="11277608" cy="615553"/>
          </a:xfrm>
        </p:spPr>
        <p:txBody>
          <a:bodyPr/>
          <a:lstStyle/>
          <a:p>
            <a:r>
              <a:rPr lang="en-US" dirty="0"/>
              <a:t>Sustainable project management isn't just about doing projects right; </a:t>
            </a:r>
            <a:r>
              <a:rPr lang="en-US" dirty="0">
                <a:solidFill>
                  <a:srgbClr val="FF0000"/>
                </a:solidFill>
              </a:rPr>
              <a:t>it’s about doing the right projects, for the right reasons, with lasting impact.</a:t>
            </a:r>
          </a:p>
        </p:txBody>
      </p:sp>
      <p:sp>
        <p:nvSpPr>
          <p:cNvPr id="4" name="Text Placeholder 3">
            <a:extLst>
              <a:ext uri="{FF2B5EF4-FFF2-40B4-BE49-F238E27FC236}">
                <a16:creationId xmlns:a16="http://schemas.microsoft.com/office/drawing/2014/main" id="{E5568014-526F-5DCB-AE41-8256020CFEB7}"/>
              </a:ext>
            </a:extLst>
          </p:cNvPr>
          <p:cNvSpPr>
            <a:spLocks noGrp="1"/>
          </p:cNvSpPr>
          <p:nvPr>
            <p:ph type="body" sz="quarter" idx="13"/>
          </p:nvPr>
        </p:nvSpPr>
        <p:spPr>
          <a:xfrm>
            <a:off x="879149" y="1989063"/>
            <a:ext cx="2644803" cy="492443"/>
          </a:xfrm>
        </p:spPr>
        <p:txBody>
          <a:bodyPr/>
          <a:lstStyle/>
          <a:p>
            <a:pPr lvl="1"/>
            <a:r>
              <a:rPr lang="en-US" dirty="0"/>
              <a:t>Integration of sustainability into Project objectives</a:t>
            </a:r>
          </a:p>
        </p:txBody>
      </p:sp>
      <p:sp>
        <p:nvSpPr>
          <p:cNvPr id="5" name="Text Placeholder 4">
            <a:extLst>
              <a:ext uri="{FF2B5EF4-FFF2-40B4-BE49-F238E27FC236}">
                <a16:creationId xmlns:a16="http://schemas.microsoft.com/office/drawing/2014/main" id="{BAEE6872-B5CF-5C57-9B1A-23ABFFEA0141}"/>
              </a:ext>
            </a:extLst>
          </p:cNvPr>
          <p:cNvSpPr>
            <a:spLocks noGrp="1"/>
          </p:cNvSpPr>
          <p:nvPr>
            <p:ph type="body" sz="quarter" idx="14"/>
          </p:nvPr>
        </p:nvSpPr>
        <p:spPr>
          <a:xfrm>
            <a:off x="915727" y="2774426"/>
            <a:ext cx="2644803" cy="1073444"/>
          </a:xfrm>
        </p:spPr>
        <p:txBody>
          <a:bodyPr/>
          <a:lstStyle/>
          <a:p>
            <a:r>
              <a:rPr lang="en-US" dirty="0"/>
              <a:t>Align project goals with the triple bottom line: people, environment and profit</a:t>
            </a:r>
          </a:p>
          <a:p>
            <a:r>
              <a:rPr lang="en-US" dirty="0"/>
              <a:t>Embed SDG relevant target into project planning and execution</a:t>
            </a:r>
          </a:p>
        </p:txBody>
      </p:sp>
      <p:sp>
        <p:nvSpPr>
          <p:cNvPr id="44" name="Text Placeholder 3">
            <a:extLst>
              <a:ext uri="{FF2B5EF4-FFF2-40B4-BE49-F238E27FC236}">
                <a16:creationId xmlns:a16="http://schemas.microsoft.com/office/drawing/2014/main" id="{1C8D2F52-A551-15E9-729D-0EFFC071BAC1}"/>
              </a:ext>
            </a:extLst>
          </p:cNvPr>
          <p:cNvSpPr>
            <a:spLocks noGrp="1"/>
          </p:cNvSpPr>
          <p:nvPr>
            <p:ph type="body" sz="quarter" idx="15"/>
          </p:nvPr>
        </p:nvSpPr>
        <p:spPr>
          <a:xfrm>
            <a:off x="4306643" y="1989063"/>
            <a:ext cx="2715946" cy="738664"/>
          </a:xfrm>
        </p:spPr>
        <p:txBody>
          <a:bodyPr/>
          <a:lstStyle/>
          <a:p>
            <a:pPr lvl="1"/>
            <a:r>
              <a:rPr lang="en-US" dirty="0"/>
              <a:t>Stakeholder Inclusiveness and Engagement</a:t>
            </a:r>
          </a:p>
        </p:txBody>
      </p:sp>
      <p:sp>
        <p:nvSpPr>
          <p:cNvPr id="7" name="Text Placeholder 6">
            <a:extLst>
              <a:ext uri="{FF2B5EF4-FFF2-40B4-BE49-F238E27FC236}">
                <a16:creationId xmlns:a16="http://schemas.microsoft.com/office/drawing/2014/main" id="{5A5FE8A5-3BDC-5427-18A9-13A52BD94750}"/>
              </a:ext>
            </a:extLst>
          </p:cNvPr>
          <p:cNvSpPr>
            <a:spLocks noGrp="1"/>
          </p:cNvSpPr>
          <p:nvPr>
            <p:ph type="body" sz="quarter" idx="16"/>
          </p:nvPr>
        </p:nvSpPr>
        <p:spPr>
          <a:xfrm>
            <a:off x="4324752" y="2685493"/>
            <a:ext cx="3154860" cy="1276764"/>
          </a:xfrm>
        </p:spPr>
        <p:txBody>
          <a:bodyPr/>
          <a:lstStyle/>
          <a:p>
            <a:r>
              <a:rPr lang="en-US" dirty="0"/>
              <a:t>Involve all relevant stakeholders, including communities, regulators, and underrepresented groups.</a:t>
            </a:r>
          </a:p>
          <a:p>
            <a:r>
              <a:rPr lang="en-US" dirty="0"/>
              <a:t>Prioritize transparent dialogue and collaborative decision-making.</a:t>
            </a:r>
          </a:p>
        </p:txBody>
      </p:sp>
      <p:sp>
        <p:nvSpPr>
          <p:cNvPr id="45" name="Text Placeholder 3">
            <a:extLst>
              <a:ext uri="{FF2B5EF4-FFF2-40B4-BE49-F238E27FC236}">
                <a16:creationId xmlns:a16="http://schemas.microsoft.com/office/drawing/2014/main" id="{15607EB7-181B-C7EE-58B2-F29AF39FC16C}"/>
              </a:ext>
            </a:extLst>
          </p:cNvPr>
          <p:cNvSpPr>
            <a:spLocks noGrp="1"/>
          </p:cNvSpPr>
          <p:nvPr>
            <p:ph type="body" sz="quarter" idx="17"/>
          </p:nvPr>
        </p:nvSpPr>
        <p:spPr>
          <a:xfrm>
            <a:off x="7841858" y="1989063"/>
            <a:ext cx="2472574" cy="492443"/>
          </a:xfrm>
        </p:spPr>
        <p:txBody>
          <a:bodyPr/>
          <a:lstStyle/>
          <a:p>
            <a:pPr lvl="1"/>
            <a:r>
              <a:rPr lang="en-US" dirty="0"/>
              <a:t>Resource Efficiency and Waste Reduction</a:t>
            </a:r>
          </a:p>
        </p:txBody>
      </p:sp>
      <p:sp>
        <p:nvSpPr>
          <p:cNvPr id="9" name="Text Placeholder 8">
            <a:extLst>
              <a:ext uri="{FF2B5EF4-FFF2-40B4-BE49-F238E27FC236}">
                <a16:creationId xmlns:a16="http://schemas.microsoft.com/office/drawing/2014/main" id="{FFB5E91A-45B5-B98D-605D-491896B6E109}"/>
              </a:ext>
            </a:extLst>
          </p:cNvPr>
          <p:cNvSpPr>
            <a:spLocks noGrp="1"/>
          </p:cNvSpPr>
          <p:nvPr>
            <p:ph type="body" sz="quarter" idx="18"/>
          </p:nvPr>
        </p:nvSpPr>
        <p:spPr>
          <a:xfrm>
            <a:off x="7841858" y="2774426"/>
            <a:ext cx="2756038" cy="1038622"/>
          </a:xfrm>
        </p:spPr>
        <p:txBody>
          <a:bodyPr/>
          <a:lstStyle/>
          <a:p>
            <a:r>
              <a:rPr lang="en-US" dirty="0"/>
              <a:t>Optimize use of energy, materials, and manpower.</a:t>
            </a:r>
          </a:p>
          <a:p>
            <a:r>
              <a:rPr lang="en-US" dirty="0"/>
              <a:t>Integrate lean project methods and green procurement strategies.</a:t>
            </a:r>
          </a:p>
        </p:txBody>
      </p:sp>
      <p:sp>
        <p:nvSpPr>
          <p:cNvPr id="48" name="Text Placeholder 3">
            <a:extLst>
              <a:ext uri="{FF2B5EF4-FFF2-40B4-BE49-F238E27FC236}">
                <a16:creationId xmlns:a16="http://schemas.microsoft.com/office/drawing/2014/main" id="{34A7DE62-0761-659E-3709-31B541F782DE}"/>
              </a:ext>
            </a:extLst>
          </p:cNvPr>
          <p:cNvSpPr>
            <a:spLocks noGrp="1"/>
          </p:cNvSpPr>
          <p:nvPr>
            <p:ph type="body" sz="quarter" idx="19"/>
          </p:nvPr>
        </p:nvSpPr>
        <p:spPr>
          <a:xfrm>
            <a:off x="2357856" y="4658687"/>
            <a:ext cx="2441448" cy="492443"/>
          </a:xfrm>
        </p:spPr>
        <p:txBody>
          <a:bodyPr/>
          <a:lstStyle/>
          <a:p>
            <a:pPr lvl="1"/>
            <a:r>
              <a:rPr lang="en-US" dirty="0"/>
              <a:t>Risk Management with Sustainability Lens</a:t>
            </a:r>
          </a:p>
        </p:txBody>
      </p:sp>
      <p:sp>
        <p:nvSpPr>
          <p:cNvPr id="11" name="Text Placeholder 10">
            <a:extLst>
              <a:ext uri="{FF2B5EF4-FFF2-40B4-BE49-F238E27FC236}">
                <a16:creationId xmlns:a16="http://schemas.microsoft.com/office/drawing/2014/main" id="{23B01A8D-ED27-435F-ABFA-6E9F2C6CB2E7}"/>
              </a:ext>
            </a:extLst>
          </p:cNvPr>
          <p:cNvSpPr>
            <a:spLocks noGrp="1"/>
          </p:cNvSpPr>
          <p:nvPr>
            <p:ph type="body" sz="quarter" idx="20"/>
          </p:nvPr>
        </p:nvSpPr>
        <p:spPr>
          <a:xfrm>
            <a:off x="2357856" y="5395436"/>
            <a:ext cx="2881656" cy="1036841"/>
          </a:xfrm>
        </p:spPr>
        <p:txBody>
          <a:bodyPr/>
          <a:lstStyle/>
          <a:p>
            <a:r>
              <a:rPr lang="en-US" dirty="0"/>
              <a:t>Identify environmental, social, and governance (ESG) risks early.</a:t>
            </a:r>
          </a:p>
          <a:p>
            <a:r>
              <a:rPr lang="en-US" dirty="0"/>
              <a:t>Incorporate sustainability metrics into risk assessment tools.</a:t>
            </a:r>
          </a:p>
        </p:txBody>
      </p:sp>
      <p:sp>
        <p:nvSpPr>
          <p:cNvPr id="47" name="Text Placeholder 3">
            <a:extLst>
              <a:ext uri="{FF2B5EF4-FFF2-40B4-BE49-F238E27FC236}">
                <a16:creationId xmlns:a16="http://schemas.microsoft.com/office/drawing/2014/main" id="{63AE8702-A905-E3A7-8D29-0F9BB8F15D69}"/>
              </a:ext>
            </a:extLst>
          </p:cNvPr>
          <p:cNvSpPr>
            <a:spLocks noGrp="1"/>
          </p:cNvSpPr>
          <p:nvPr>
            <p:ph type="body" sz="quarter" idx="21"/>
          </p:nvPr>
        </p:nvSpPr>
        <p:spPr>
          <a:xfrm>
            <a:off x="5786857" y="4658419"/>
            <a:ext cx="2441448" cy="492443"/>
          </a:xfrm>
        </p:spPr>
        <p:txBody>
          <a:bodyPr/>
          <a:lstStyle/>
          <a:p>
            <a:pPr lvl="1"/>
            <a:r>
              <a:rPr lang="en-US" dirty="0"/>
              <a:t>Transparent and Ethical Governance</a:t>
            </a:r>
          </a:p>
        </p:txBody>
      </p:sp>
      <p:sp>
        <p:nvSpPr>
          <p:cNvPr id="13" name="Text Placeholder 12">
            <a:extLst>
              <a:ext uri="{FF2B5EF4-FFF2-40B4-BE49-F238E27FC236}">
                <a16:creationId xmlns:a16="http://schemas.microsoft.com/office/drawing/2014/main" id="{822DA076-000D-0132-74F7-BCC3BB8C1826}"/>
              </a:ext>
            </a:extLst>
          </p:cNvPr>
          <p:cNvSpPr>
            <a:spLocks noGrp="1"/>
          </p:cNvSpPr>
          <p:nvPr>
            <p:ph type="body" sz="quarter" idx="22"/>
          </p:nvPr>
        </p:nvSpPr>
        <p:spPr>
          <a:xfrm>
            <a:off x="5786856" y="5395436"/>
            <a:ext cx="2881656" cy="849915"/>
          </a:xfrm>
        </p:spPr>
        <p:txBody>
          <a:bodyPr/>
          <a:lstStyle/>
          <a:p>
            <a:r>
              <a:rPr lang="en-US" dirty="0"/>
              <a:t>Uphold integrity in procurement, contracting, and stakeholder relations.</a:t>
            </a:r>
          </a:p>
          <a:p>
            <a:r>
              <a:rPr lang="en-US" dirty="0"/>
              <a:t>Monitor impact reporting and ensure accountability across the life cycle.</a:t>
            </a:r>
          </a:p>
        </p:txBody>
      </p:sp>
      <p:sp>
        <p:nvSpPr>
          <p:cNvPr id="46" name="Text Placeholder 3">
            <a:extLst>
              <a:ext uri="{FF2B5EF4-FFF2-40B4-BE49-F238E27FC236}">
                <a16:creationId xmlns:a16="http://schemas.microsoft.com/office/drawing/2014/main" id="{9F9B61AD-D879-C135-F16E-8683ACA843F8}"/>
              </a:ext>
            </a:extLst>
          </p:cNvPr>
          <p:cNvSpPr>
            <a:spLocks noGrp="1"/>
          </p:cNvSpPr>
          <p:nvPr>
            <p:ph type="body" sz="quarter" idx="23"/>
          </p:nvPr>
        </p:nvSpPr>
        <p:spPr>
          <a:xfrm>
            <a:off x="9267443" y="4660654"/>
            <a:ext cx="2441448" cy="246221"/>
          </a:xfrm>
        </p:spPr>
        <p:txBody>
          <a:bodyPr/>
          <a:lstStyle/>
          <a:p>
            <a:pPr lvl="1"/>
            <a:r>
              <a:rPr lang="en-US" dirty="0"/>
              <a:t>Life Cycle Thinking</a:t>
            </a:r>
          </a:p>
        </p:txBody>
      </p:sp>
      <p:sp>
        <p:nvSpPr>
          <p:cNvPr id="15" name="Text Placeholder 14">
            <a:extLst>
              <a:ext uri="{FF2B5EF4-FFF2-40B4-BE49-F238E27FC236}">
                <a16:creationId xmlns:a16="http://schemas.microsoft.com/office/drawing/2014/main" id="{C1FC874C-F035-6F4C-F30A-FDF446EBB03B}"/>
              </a:ext>
            </a:extLst>
          </p:cNvPr>
          <p:cNvSpPr>
            <a:spLocks noGrp="1"/>
          </p:cNvSpPr>
          <p:nvPr>
            <p:ph type="body" sz="quarter" idx="24"/>
          </p:nvPr>
        </p:nvSpPr>
        <p:spPr>
          <a:xfrm>
            <a:off x="9285494" y="5395436"/>
            <a:ext cx="2647425" cy="1036831"/>
          </a:xfrm>
        </p:spPr>
        <p:txBody>
          <a:bodyPr/>
          <a:lstStyle/>
          <a:p>
            <a:r>
              <a:rPr lang="en-US" dirty="0"/>
              <a:t>Consider the full life span of the project: design, implementation, operation, and decommissioning.</a:t>
            </a:r>
          </a:p>
          <a:p>
            <a:r>
              <a:rPr lang="en-US" dirty="0"/>
              <a:t>Plan for adaptability, circularity, and long-term benefits.</a:t>
            </a:r>
          </a:p>
        </p:txBody>
      </p:sp>
    </p:spTree>
    <p:extLst>
      <p:ext uri="{BB962C8B-B14F-4D97-AF65-F5344CB8AC3E}">
        <p14:creationId xmlns:p14="http://schemas.microsoft.com/office/powerpoint/2010/main" val="393741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4DD7-0A3C-BAD7-A2BF-F01566EF3603}"/>
              </a:ext>
            </a:extLst>
          </p:cNvPr>
          <p:cNvSpPr>
            <a:spLocks noGrp="1"/>
          </p:cNvSpPr>
          <p:nvPr>
            <p:ph type="ctrTitle"/>
          </p:nvPr>
        </p:nvSpPr>
        <p:spPr>
          <a:xfrm>
            <a:off x="457198" y="2050676"/>
            <a:ext cx="7223761" cy="2437590"/>
          </a:xfrm>
        </p:spPr>
        <p:txBody>
          <a:bodyPr/>
          <a:lstStyle/>
          <a:p>
            <a:r>
              <a:rPr lang="en-US" dirty="0">
                <a:solidFill>
                  <a:schemeClr val="bg1"/>
                </a:solidFill>
              </a:rPr>
              <a:t>What Next?</a:t>
            </a:r>
            <a:br>
              <a:rPr lang="en-US" dirty="0">
                <a:solidFill>
                  <a:schemeClr val="bg1"/>
                </a:solidFill>
              </a:rPr>
            </a:br>
            <a:r>
              <a:rPr lang="en-US" dirty="0"/>
              <a:t>The Paradigm Shift</a:t>
            </a:r>
          </a:p>
        </p:txBody>
      </p:sp>
      <p:sp>
        <p:nvSpPr>
          <p:cNvPr id="3" name="Subtitle 2">
            <a:extLst>
              <a:ext uri="{FF2B5EF4-FFF2-40B4-BE49-F238E27FC236}">
                <a16:creationId xmlns:a16="http://schemas.microsoft.com/office/drawing/2014/main" id="{F469CFE9-2BCC-09A0-5888-B0CDD3F4F018}"/>
              </a:ext>
            </a:extLst>
          </p:cNvPr>
          <p:cNvSpPr>
            <a:spLocks noGrp="1"/>
          </p:cNvSpPr>
          <p:nvPr>
            <p:ph type="subTitle" idx="1"/>
          </p:nvPr>
        </p:nvSpPr>
        <p:spPr>
          <a:xfrm>
            <a:off x="457198" y="4733992"/>
            <a:ext cx="5641848" cy="369332"/>
          </a:xfrm>
        </p:spPr>
        <p:txBody>
          <a:bodyPr/>
          <a:lstStyle/>
          <a:p>
            <a:r>
              <a:rPr lang="en-US" b="1" dirty="0"/>
              <a:t>Project Management and Technology (AI)</a:t>
            </a:r>
          </a:p>
        </p:txBody>
      </p:sp>
      <p:sp>
        <p:nvSpPr>
          <p:cNvPr id="4" name="Rectangle 3">
            <a:extLst>
              <a:ext uri="{FF2B5EF4-FFF2-40B4-BE49-F238E27FC236}">
                <a16:creationId xmlns:a16="http://schemas.microsoft.com/office/drawing/2014/main" id="{85FDBF8E-D374-D316-BF3B-DEA1B8B936EC}"/>
              </a:ext>
            </a:extLst>
          </p:cNvPr>
          <p:cNvSpPr/>
          <p:nvPr/>
        </p:nvSpPr>
        <p:spPr>
          <a:xfrm>
            <a:off x="11275081" y="5902036"/>
            <a:ext cx="521435" cy="4609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Add mark here</a:t>
            </a:r>
          </a:p>
        </p:txBody>
      </p:sp>
    </p:spTree>
    <p:extLst>
      <p:ext uri="{BB962C8B-B14F-4D97-AF65-F5344CB8AC3E}">
        <p14:creationId xmlns:p14="http://schemas.microsoft.com/office/powerpoint/2010/main" val="587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458A953-8DE7-4454-AB25-B8D94E99D09C}"/>
              </a:ext>
            </a:extLst>
          </p:cNvPr>
          <p:cNvSpPr>
            <a:spLocks noGrp="1"/>
          </p:cNvSpPr>
          <p:nvPr>
            <p:ph type="ftr" sz="quarter" idx="11"/>
          </p:nvPr>
        </p:nvSpPr>
        <p:spPr>
          <a:xfrm>
            <a:off x="446718" y="6389764"/>
            <a:ext cx="11277608" cy="365125"/>
          </a:xfrm>
        </p:spPr>
        <p:txBody>
          <a:bodyPr/>
          <a:lstStyle/>
          <a:p>
            <a:r>
              <a:rPr lang="en-US" dirty="0"/>
              <a:t>To add a footer: Insert tab &gt; Header &amp; Footer &gt; Select Footer &gt; Apply</a:t>
            </a:r>
          </a:p>
        </p:txBody>
      </p:sp>
      <p:sp>
        <p:nvSpPr>
          <p:cNvPr id="87" name="Text Placeholder 86">
            <a:extLst>
              <a:ext uri="{FF2B5EF4-FFF2-40B4-BE49-F238E27FC236}">
                <a16:creationId xmlns:a16="http://schemas.microsoft.com/office/drawing/2014/main" id="{2DF7E630-C0BB-A2E6-3286-B6A6FFEBFE8F}"/>
              </a:ext>
            </a:extLst>
          </p:cNvPr>
          <p:cNvSpPr>
            <a:spLocks noGrp="1"/>
          </p:cNvSpPr>
          <p:nvPr>
            <p:ph type="body" sz="quarter" idx="12"/>
          </p:nvPr>
        </p:nvSpPr>
        <p:spPr>
          <a:xfrm>
            <a:off x="457200" y="931893"/>
            <a:ext cx="11277608" cy="307777"/>
          </a:xfrm>
        </p:spPr>
        <p:txBody>
          <a:bodyPr/>
          <a:lstStyle/>
          <a:p>
            <a:r>
              <a:rPr lang="en-US" dirty="0"/>
              <a:t>Impact on transformative mindset on sustainability Practices</a:t>
            </a:r>
          </a:p>
        </p:txBody>
      </p:sp>
      <p:sp>
        <p:nvSpPr>
          <p:cNvPr id="28" name="Title 27"/>
          <p:cNvSpPr>
            <a:spLocks noGrp="1"/>
          </p:cNvSpPr>
          <p:nvPr>
            <p:ph type="title"/>
          </p:nvPr>
        </p:nvSpPr>
        <p:spPr>
          <a:xfrm>
            <a:off x="457200" y="425722"/>
            <a:ext cx="11277600" cy="443198"/>
          </a:xfrm>
        </p:spPr>
        <p:txBody>
          <a:bodyPr/>
          <a:lstStyle/>
          <a:p>
            <a:r>
              <a:rPr lang="en-US" dirty="0"/>
              <a:t>Transformational Mindset Pillars</a:t>
            </a:r>
            <a:endParaRPr lang="en-GB" dirty="0"/>
          </a:p>
        </p:txBody>
      </p:sp>
      <p:sp>
        <p:nvSpPr>
          <p:cNvPr id="33" name="Freeform: Shape 32">
            <a:extLst>
              <a:ext uri="{FF2B5EF4-FFF2-40B4-BE49-F238E27FC236}">
                <a16:creationId xmlns:a16="http://schemas.microsoft.com/office/drawing/2014/main" id="{6B1ECB0E-17F3-46CD-BAB6-806AA4A8BB06}"/>
              </a:ext>
            </a:extLst>
          </p:cNvPr>
          <p:cNvSpPr/>
          <p:nvPr/>
        </p:nvSpPr>
        <p:spPr>
          <a:xfrm>
            <a:off x="765883" y="2100986"/>
            <a:ext cx="2514008" cy="2514008"/>
          </a:xfrm>
          <a:custGeom>
            <a:avLst/>
            <a:gdLst/>
            <a:ahLst/>
            <a:cxnLst>
              <a:cxn ang="3cd4">
                <a:pos x="hc" y="t"/>
              </a:cxn>
              <a:cxn ang="cd2">
                <a:pos x="l" y="vc"/>
              </a:cxn>
              <a:cxn ang="cd4">
                <a:pos x="hc" y="b"/>
              </a:cxn>
              <a:cxn ang="0">
                <a:pos x="r" y="vc"/>
              </a:cxn>
            </a:cxnLst>
            <a:rect l="l" t="t" r="r" b="b"/>
            <a:pathLst>
              <a:path w="4037" h="4037">
                <a:moveTo>
                  <a:pt x="4037" y="2019"/>
                </a:moveTo>
                <a:cubicBezTo>
                  <a:pt x="4037" y="3133"/>
                  <a:pt x="3133" y="4037"/>
                  <a:pt x="2019" y="4037"/>
                </a:cubicBezTo>
                <a:cubicBezTo>
                  <a:pt x="904" y="4037"/>
                  <a:pt x="0" y="3133"/>
                  <a:pt x="0" y="2019"/>
                </a:cubicBezTo>
                <a:cubicBezTo>
                  <a:pt x="0" y="904"/>
                  <a:pt x="904" y="0"/>
                  <a:pt x="2019" y="0"/>
                </a:cubicBezTo>
                <a:cubicBezTo>
                  <a:pt x="3133" y="0"/>
                  <a:pt x="4037" y="904"/>
                  <a:pt x="4037" y="2019"/>
                </a:cubicBezTo>
                <a:close/>
              </a:path>
            </a:pathLst>
          </a:custGeom>
          <a:noFill/>
          <a:ln w="38100" cap="flat">
            <a:solidFill>
              <a:srgbClr val="156082"/>
            </a:solidFill>
            <a:prstDash val="solid"/>
            <a:round/>
          </a:ln>
        </p:spPr>
        <p:txBody>
          <a:bodyPr vert="horz" wrap="none" lIns="2700" tIns="2700" rIns="2700" bIns="27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ea typeface="Microsoft YaHei" pitchFamily="2"/>
              <a:cs typeface="Lucida Sans" pitchFamily="2"/>
            </a:endParaRPr>
          </a:p>
        </p:txBody>
      </p:sp>
      <p:sp>
        <p:nvSpPr>
          <p:cNvPr id="34" name="Freeform: Shape 33">
            <a:extLst>
              <a:ext uri="{FF2B5EF4-FFF2-40B4-BE49-F238E27FC236}">
                <a16:creationId xmlns:a16="http://schemas.microsoft.com/office/drawing/2014/main" id="{CD639CC7-A520-45F0-A944-8C986429901C}"/>
              </a:ext>
            </a:extLst>
          </p:cNvPr>
          <p:cNvSpPr/>
          <p:nvPr/>
        </p:nvSpPr>
        <p:spPr>
          <a:xfrm>
            <a:off x="1665345" y="1658106"/>
            <a:ext cx="715085" cy="715708"/>
          </a:xfrm>
          <a:custGeom>
            <a:avLst/>
            <a:gdLst/>
            <a:ahLst/>
            <a:cxnLst>
              <a:cxn ang="3cd4">
                <a:pos x="hc" y="t"/>
              </a:cxn>
              <a:cxn ang="cd2">
                <a:pos x="l" y="vc"/>
              </a:cxn>
              <a:cxn ang="cd4">
                <a:pos x="hc" y="b"/>
              </a:cxn>
              <a:cxn ang="0">
                <a:pos x="r" y="vc"/>
              </a:cxn>
            </a:cxnLst>
            <a:rect l="l" t="t" r="r" b="b"/>
            <a:pathLst>
              <a:path w="1149" h="1150">
                <a:moveTo>
                  <a:pt x="1149" y="575"/>
                </a:moveTo>
                <a:cubicBezTo>
                  <a:pt x="1149" y="893"/>
                  <a:pt x="892" y="1150"/>
                  <a:pt x="575" y="1150"/>
                </a:cubicBezTo>
                <a:cubicBezTo>
                  <a:pt x="257" y="1150"/>
                  <a:pt x="0" y="893"/>
                  <a:pt x="0" y="575"/>
                </a:cubicBezTo>
                <a:cubicBezTo>
                  <a:pt x="0" y="258"/>
                  <a:pt x="257" y="0"/>
                  <a:pt x="575" y="0"/>
                </a:cubicBezTo>
                <a:cubicBezTo>
                  <a:pt x="892" y="0"/>
                  <a:pt x="1149" y="258"/>
                  <a:pt x="1149" y="575"/>
                </a:cubicBezTo>
                <a:close/>
              </a:path>
            </a:pathLst>
          </a:custGeom>
          <a:solidFill>
            <a:srgbClr val="156082"/>
          </a:solidFill>
          <a:ln cap="flat">
            <a:noFill/>
            <a:prstDash val="solid"/>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ea typeface="Microsoft YaHei" pitchFamily="2"/>
              <a:cs typeface="Lucida Sans" pitchFamily="2"/>
            </a:endParaRPr>
          </a:p>
        </p:txBody>
      </p:sp>
      <p:sp>
        <p:nvSpPr>
          <p:cNvPr id="35" name="Freeform: Shape 34">
            <a:extLst>
              <a:ext uri="{FF2B5EF4-FFF2-40B4-BE49-F238E27FC236}">
                <a16:creationId xmlns:a16="http://schemas.microsoft.com/office/drawing/2014/main" id="{A55E2AF5-B350-45F0-8CF8-8CE07FAC8719}"/>
              </a:ext>
            </a:extLst>
          </p:cNvPr>
          <p:cNvSpPr/>
          <p:nvPr/>
        </p:nvSpPr>
        <p:spPr>
          <a:xfrm>
            <a:off x="2802753" y="3952233"/>
            <a:ext cx="2514008" cy="2513385"/>
          </a:xfrm>
          <a:custGeom>
            <a:avLst/>
            <a:gdLst/>
            <a:ahLst/>
            <a:cxnLst>
              <a:cxn ang="3cd4">
                <a:pos x="hc" y="t"/>
              </a:cxn>
              <a:cxn ang="cd2">
                <a:pos x="l" y="vc"/>
              </a:cxn>
              <a:cxn ang="cd4">
                <a:pos x="hc" y="b"/>
              </a:cxn>
              <a:cxn ang="0">
                <a:pos x="r" y="vc"/>
              </a:cxn>
            </a:cxnLst>
            <a:rect l="l" t="t" r="r" b="b"/>
            <a:pathLst>
              <a:path w="4037" h="4036">
                <a:moveTo>
                  <a:pt x="4037" y="2018"/>
                </a:moveTo>
                <a:cubicBezTo>
                  <a:pt x="4037" y="3133"/>
                  <a:pt x="3133" y="4036"/>
                  <a:pt x="2018" y="4036"/>
                </a:cubicBezTo>
                <a:cubicBezTo>
                  <a:pt x="904" y="4036"/>
                  <a:pt x="0" y="3133"/>
                  <a:pt x="0" y="2018"/>
                </a:cubicBezTo>
                <a:cubicBezTo>
                  <a:pt x="0" y="903"/>
                  <a:pt x="904" y="0"/>
                  <a:pt x="2018" y="0"/>
                </a:cubicBezTo>
                <a:cubicBezTo>
                  <a:pt x="3133" y="0"/>
                  <a:pt x="4037" y="903"/>
                  <a:pt x="4037" y="2018"/>
                </a:cubicBezTo>
                <a:close/>
              </a:path>
            </a:pathLst>
          </a:custGeom>
          <a:noFill/>
          <a:ln w="38100" cap="flat">
            <a:solidFill>
              <a:srgbClr val="E97132"/>
            </a:solidFill>
            <a:prstDash val="solid"/>
            <a:round/>
          </a:ln>
        </p:spPr>
        <p:txBody>
          <a:bodyPr vert="horz" wrap="none" lIns="2700" tIns="2700" rIns="2700" bIns="27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ea typeface="Microsoft YaHei" pitchFamily="2"/>
              <a:cs typeface="Lucida Sans" pitchFamily="2"/>
            </a:endParaRPr>
          </a:p>
        </p:txBody>
      </p:sp>
      <p:sp>
        <p:nvSpPr>
          <p:cNvPr id="36" name="Freeform: Shape 35">
            <a:extLst>
              <a:ext uri="{FF2B5EF4-FFF2-40B4-BE49-F238E27FC236}">
                <a16:creationId xmlns:a16="http://schemas.microsoft.com/office/drawing/2014/main" id="{3F10B8BA-4F57-4920-9529-4E7D89EE420E}"/>
              </a:ext>
            </a:extLst>
          </p:cNvPr>
          <p:cNvSpPr/>
          <p:nvPr/>
        </p:nvSpPr>
        <p:spPr>
          <a:xfrm>
            <a:off x="3702214" y="3509354"/>
            <a:ext cx="715085" cy="715085"/>
          </a:xfrm>
          <a:custGeom>
            <a:avLst/>
            <a:gdLst/>
            <a:ahLst/>
            <a:cxnLst>
              <a:cxn ang="3cd4">
                <a:pos x="hc" y="t"/>
              </a:cxn>
              <a:cxn ang="cd2">
                <a:pos x="l" y="vc"/>
              </a:cxn>
              <a:cxn ang="cd4">
                <a:pos x="hc" y="b"/>
              </a:cxn>
              <a:cxn ang="0">
                <a:pos x="r" y="vc"/>
              </a:cxn>
            </a:cxnLst>
            <a:rect l="l" t="t" r="r" b="b"/>
            <a:pathLst>
              <a:path w="1149" h="1149">
                <a:moveTo>
                  <a:pt x="1149" y="574"/>
                </a:moveTo>
                <a:cubicBezTo>
                  <a:pt x="1149" y="892"/>
                  <a:pt x="892" y="1149"/>
                  <a:pt x="574" y="1149"/>
                </a:cubicBezTo>
                <a:cubicBezTo>
                  <a:pt x="257" y="1149"/>
                  <a:pt x="0" y="892"/>
                  <a:pt x="0" y="574"/>
                </a:cubicBezTo>
                <a:cubicBezTo>
                  <a:pt x="0" y="257"/>
                  <a:pt x="257" y="0"/>
                  <a:pt x="574" y="0"/>
                </a:cubicBezTo>
                <a:cubicBezTo>
                  <a:pt x="892" y="0"/>
                  <a:pt x="1149" y="257"/>
                  <a:pt x="1149" y="574"/>
                </a:cubicBezTo>
                <a:close/>
              </a:path>
            </a:pathLst>
          </a:custGeom>
          <a:solidFill>
            <a:srgbClr val="E97132"/>
          </a:solidFill>
          <a:ln cap="flat">
            <a:noFill/>
            <a:prstDash val="solid"/>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ea typeface="Microsoft YaHei" pitchFamily="2"/>
              <a:cs typeface="Lucida Sans" pitchFamily="2"/>
            </a:endParaRPr>
          </a:p>
        </p:txBody>
      </p:sp>
      <p:sp>
        <p:nvSpPr>
          <p:cNvPr id="37" name="Freeform: Shape 36">
            <a:extLst>
              <a:ext uri="{FF2B5EF4-FFF2-40B4-BE49-F238E27FC236}">
                <a16:creationId xmlns:a16="http://schemas.microsoft.com/office/drawing/2014/main" id="{AB43EE58-8DDE-49A0-B51D-48391F6CB10D}"/>
              </a:ext>
            </a:extLst>
          </p:cNvPr>
          <p:cNvSpPr/>
          <p:nvPr/>
        </p:nvSpPr>
        <p:spPr>
          <a:xfrm>
            <a:off x="4839621" y="2100986"/>
            <a:ext cx="2513385" cy="2514008"/>
          </a:xfrm>
          <a:custGeom>
            <a:avLst/>
            <a:gdLst/>
            <a:ahLst/>
            <a:cxnLst>
              <a:cxn ang="3cd4">
                <a:pos x="hc" y="t"/>
              </a:cxn>
              <a:cxn ang="cd2">
                <a:pos x="l" y="vc"/>
              </a:cxn>
              <a:cxn ang="cd4">
                <a:pos x="hc" y="b"/>
              </a:cxn>
              <a:cxn ang="0">
                <a:pos x="r" y="vc"/>
              </a:cxn>
            </a:cxnLst>
            <a:rect l="l" t="t" r="r" b="b"/>
            <a:pathLst>
              <a:path w="4036" h="4037">
                <a:moveTo>
                  <a:pt x="4036" y="2019"/>
                </a:moveTo>
                <a:cubicBezTo>
                  <a:pt x="4036" y="3133"/>
                  <a:pt x="3133" y="4037"/>
                  <a:pt x="2018" y="4037"/>
                </a:cubicBezTo>
                <a:cubicBezTo>
                  <a:pt x="903" y="4037"/>
                  <a:pt x="0" y="3133"/>
                  <a:pt x="0" y="2019"/>
                </a:cubicBezTo>
                <a:cubicBezTo>
                  <a:pt x="0" y="904"/>
                  <a:pt x="903" y="0"/>
                  <a:pt x="2018" y="0"/>
                </a:cubicBezTo>
                <a:cubicBezTo>
                  <a:pt x="3133" y="0"/>
                  <a:pt x="4036" y="904"/>
                  <a:pt x="4036" y="2019"/>
                </a:cubicBezTo>
                <a:close/>
              </a:path>
            </a:pathLst>
          </a:custGeom>
          <a:noFill/>
          <a:ln w="38100" cap="flat">
            <a:solidFill>
              <a:srgbClr val="196B24"/>
            </a:solidFill>
            <a:prstDash val="solid"/>
            <a:round/>
          </a:ln>
        </p:spPr>
        <p:txBody>
          <a:bodyPr vert="horz" wrap="none" lIns="2700" tIns="2700" rIns="2700" bIns="27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ea typeface="Microsoft YaHei" pitchFamily="2"/>
              <a:cs typeface="Lucida Sans" pitchFamily="2"/>
            </a:endParaRPr>
          </a:p>
        </p:txBody>
      </p:sp>
      <p:sp>
        <p:nvSpPr>
          <p:cNvPr id="38" name="Freeform: Shape 37">
            <a:extLst>
              <a:ext uri="{FF2B5EF4-FFF2-40B4-BE49-F238E27FC236}">
                <a16:creationId xmlns:a16="http://schemas.microsoft.com/office/drawing/2014/main" id="{4378BAE8-2AD7-4170-920D-31FF0519EEAC}"/>
              </a:ext>
            </a:extLst>
          </p:cNvPr>
          <p:cNvSpPr/>
          <p:nvPr/>
        </p:nvSpPr>
        <p:spPr>
          <a:xfrm>
            <a:off x="5738459" y="1658106"/>
            <a:ext cx="715708" cy="715708"/>
          </a:xfrm>
          <a:custGeom>
            <a:avLst/>
            <a:gdLst/>
            <a:ahLst/>
            <a:cxnLst>
              <a:cxn ang="3cd4">
                <a:pos x="hc" y="t"/>
              </a:cxn>
              <a:cxn ang="cd2">
                <a:pos x="l" y="vc"/>
              </a:cxn>
              <a:cxn ang="cd4">
                <a:pos x="hc" y="b"/>
              </a:cxn>
              <a:cxn ang="0">
                <a:pos x="r" y="vc"/>
              </a:cxn>
            </a:cxnLst>
            <a:rect l="l" t="t" r="r" b="b"/>
            <a:pathLst>
              <a:path w="1150" h="1150">
                <a:moveTo>
                  <a:pt x="1150" y="575"/>
                </a:moveTo>
                <a:cubicBezTo>
                  <a:pt x="1150" y="893"/>
                  <a:pt x="892" y="1150"/>
                  <a:pt x="575" y="1150"/>
                </a:cubicBezTo>
                <a:cubicBezTo>
                  <a:pt x="258" y="1150"/>
                  <a:pt x="0" y="893"/>
                  <a:pt x="0" y="575"/>
                </a:cubicBezTo>
                <a:cubicBezTo>
                  <a:pt x="0" y="258"/>
                  <a:pt x="258" y="0"/>
                  <a:pt x="575" y="0"/>
                </a:cubicBezTo>
                <a:cubicBezTo>
                  <a:pt x="892" y="0"/>
                  <a:pt x="1150" y="258"/>
                  <a:pt x="1150" y="575"/>
                </a:cubicBezTo>
                <a:close/>
              </a:path>
            </a:pathLst>
          </a:custGeom>
          <a:solidFill>
            <a:srgbClr val="196B24"/>
          </a:solidFill>
          <a:ln cap="flat">
            <a:noFill/>
            <a:prstDash val="solid"/>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ea typeface="Microsoft YaHei" pitchFamily="2"/>
              <a:cs typeface="Lucida Sans" pitchFamily="2"/>
            </a:endParaRPr>
          </a:p>
        </p:txBody>
      </p:sp>
      <p:sp>
        <p:nvSpPr>
          <p:cNvPr id="39" name="Freeform: Shape 38">
            <a:extLst>
              <a:ext uri="{FF2B5EF4-FFF2-40B4-BE49-F238E27FC236}">
                <a16:creationId xmlns:a16="http://schemas.microsoft.com/office/drawing/2014/main" id="{A71E5941-152E-4260-8A99-E66BB3A23880}"/>
              </a:ext>
            </a:extLst>
          </p:cNvPr>
          <p:cNvSpPr/>
          <p:nvPr/>
        </p:nvSpPr>
        <p:spPr>
          <a:xfrm>
            <a:off x="6875246" y="3952233"/>
            <a:ext cx="2514008" cy="2513385"/>
          </a:xfrm>
          <a:custGeom>
            <a:avLst/>
            <a:gdLst/>
            <a:ahLst/>
            <a:cxnLst>
              <a:cxn ang="3cd4">
                <a:pos x="hc" y="t"/>
              </a:cxn>
              <a:cxn ang="cd2">
                <a:pos x="l" y="vc"/>
              </a:cxn>
              <a:cxn ang="cd4">
                <a:pos x="hc" y="b"/>
              </a:cxn>
              <a:cxn ang="0">
                <a:pos x="r" y="vc"/>
              </a:cxn>
            </a:cxnLst>
            <a:rect l="l" t="t" r="r" b="b"/>
            <a:pathLst>
              <a:path w="4037" h="4036">
                <a:moveTo>
                  <a:pt x="4037" y="2018"/>
                </a:moveTo>
                <a:cubicBezTo>
                  <a:pt x="4037" y="3133"/>
                  <a:pt x="3134" y="4036"/>
                  <a:pt x="2019" y="4036"/>
                </a:cubicBezTo>
                <a:cubicBezTo>
                  <a:pt x="904" y="4036"/>
                  <a:pt x="0" y="3133"/>
                  <a:pt x="0" y="2018"/>
                </a:cubicBezTo>
                <a:cubicBezTo>
                  <a:pt x="0" y="903"/>
                  <a:pt x="904" y="0"/>
                  <a:pt x="2019" y="0"/>
                </a:cubicBezTo>
                <a:cubicBezTo>
                  <a:pt x="3134" y="0"/>
                  <a:pt x="4037" y="903"/>
                  <a:pt x="4037" y="2018"/>
                </a:cubicBezTo>
                <a:close/>
              </a:path>
            </a:pathLst>
          </a:custGeom>
          <a:noFill/>
          <a:ln w="38100" cap="flat">
            <a:solidFill>
              <a:srgbClr val="0F9ED5"/>
            </a:solidFill>
            <a:prstDash val="solid"/>
            <a:round/>
          </a:ln>
        </p:spPr>
        <p:txBody>
          <a:bodyPr vert="horz" wrap="none" lIns="2700" tIns="2700" rIns="2700" bIns="27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ea typeface="Microsoft YaHei" pitchFamily="2"/>
              <a:cs typeface="Lucida Sans" pitchFamily="2"/>
            </a:endParaRPr>
          </a:p>
        </p:txBody>
      </p:sp>
      <p:sp>
        <p:nvSpPr>
          <p:cNvPr id="40" name="Freeform: Shape 39">
            <a:extLst>
              <a:ext uri="{FF2B5EF4-FFF2-40B4-BE49-F238E27FC236}">
                <a16:creationId xmlns:a16="http://schemas.microsoft.com/office/drawing/2014/main" id="{A17AEA52-704D-4D37-AECC-3A4B7BDA766C}"/>
              </a:ext>
            </a:extLst>
          </p:cNvPr>
          <p:cNvSpPr/>
          <p:nvPr/>
        </p:nvSpPr>
        <p:spPr>
          <a:xfrm>
            <a:off x="7774708" y="3509354"/>
            <a:ext cx="715085" cy="715085"/>
          </a:xfrm>
          <a:custGeom>
            <a:avLst/>
            <a:gdLst/>
            <a:ahLst/>
            <a:cxnLst>
              <a:cxn ang="3cd4">
                <a:pos x="hc" y="t"/>
              </a:cxn>
              <a:cxn ang="cd2">
                <a:pos x="l" y="vc"/>
              </a:cxn>
              <a:cxn ang="cd4">
                <a:pos x="hc" y="b"/>
              </a:cxn>
              <a:cxn ang="0">
                <a:pos x="r" y="vc"/>
              </a:cxn>
            </a:cxnLst>
            <a:rect l="l" t="t" r="r" b="b"/>
            <a:pathLst>
              <a:path w="1149" h="1149">
                <a:moveTo>
                  <a:pt x="1149" y="574"/>
                </a:moveTo>
                <a:cubicBezTo>
                  <a:pt x="1149" y="892"/>
                  <a:pt x="893" y="1149"/>
                  <a:pt x="575" y="1149"/>
                </a:cubicBezTo>
                <a:cubicBezTo>
                  <a:pt x="257" y="1149"/>
                  <a:pt x="0" y="892"/>
                  <a:pt x="0" y="574"/>
                </a:cubicBezTo>
                <a:cubicBezTo>
                  <a:pt x="0" y="257"/>
                  <a:pt x="257" y="0"/>
                  <a:pt x="575" y="0"/>
                </a:cubicBezTo>
                <a:cubicBezTo>
                  <a:pt x="893" y="0"/>
                  <a:pt x="1149" y="257"/>
                  <a:pt x="1149" y="574"/>
                </a:cubicBezTo>
                <a:close/>
              </a:path>
            </a:pathLst>
          </a:custGeom>
          <a:solidFill>
            <a:srgbClr val="0F9ED5"/>
          </a:solidFill>
          <a:ln cap="flat">
            <a:noFill/>
            <a:prstDash val="solid"/>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ea typeface="Microsoft YaHei" pitchFamily="2"/>
              <a:cs typeface="Lucida Sans" pitchFamily="2"/>
            </a:endParaRPr>
          </a:p>
        </p:txBody>
      </p:sp>
      <p:sp>
        <p:nvSpPr>
          <p:cNvPr id="41" name="Freeform: Shape 40">
            <a:extLst>
              <a:ext uri="{FF2B5EF4-FFF2-40B4-BE49-F238E27FC236}">
                <a16:creationId xmlns:a16="http://schemas.microsoft.com/office/drawing/2014/main" id="{373FFA8E-F807-4693-A20E-6F4580BF21DC}"/>
              </a:ext>
            </a:extLst>
          </p:cNvPr>
          <p:cNvSpPr/>
          <p:nvPr/>
        </p:nvSpPr>
        <p:spPr>
          <a:xfrm>
            <a:off x="8912116" y="2100986"/>
            <a:ext cx="2514008" cy="2514008"/>
          </a:xfrm>
          <a:custGeom>
            <a:avLst/>
            <a:gdLst/>
            <a:ahLst/>
            <a:cxnLst>
              <a:cxn ang="3cd4">
                <a:pos x="hc" y="t"/>
              </a:cxn>
              <a:cxn ang="cd2">
                <a:pos x="l" y="vc"/>
              </a:cxn>
              <a:cxn ang="cd4">
                <a:pos x="hc" y="b"/>
              </a:cxn>
              <a:cxn ang="0">
                <a:pos x="r" y="vc"/>
              </a:cxn>
            </a:cxnLst>
            <a:rect l="l" t="t" r="r" b="b"/>
            <a:pathLst>
              <a:path w="4037" h="4037">
                <a:moveTo>
                  <a:pt x="4037" y="2019"/>
                </a:moveTo>
                <a:cubicBezTo>
                  <a:pt x="4037" y="3133"/>
                  <a:pt x="3133" y="4037"/>
                  <a:pt x="2019" y="4037"/>
                </a:cubicBezTo>
                <a:cubicBezTo>
                  <a:pt x="904" y="4037"/>
                  <a:pt x="0" y="3133"/>
                  <a:pt x="0" y="2019"/>
                </a:cubicBezTo>
                <a:cubicBezTo>
                  <a:pt x="0" y="904"/>
                  <a:pt x="904" y="0"/>
                  <a:pt x="2019" y="0"/>
                </a:cubicBezTo>
                <a:cubicBezTo>
                  <a:pt x="3133" y="0"/>
                  <a:pt x="4037" y="904"/>
                  <a:pt x="4037" y="2019"/>
                </a:cubicBezTo>
                <a:close/>
              </a:path>
            </a:pathLst>
          </a:custGeom>
          <a:noFill/>
          <a:ln w="38100" cap="flat">
            <a:solidFill>
              <a:srgbClr val="A02B93"/>
            </a:solidFill>
            <a:prstDash val="solid"/>
            <a:round/>
          </a:ln>
        </p:spPr>
        <p:txBody>
          <a:bodyPr vert="horz" wrap="none" lIns="2700" tIns="2700" rIns="2700" bIns="27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ea typeface="Microsoft YaHei" pitchFamily="2"/>
              <a:cs typeface="Lucida Sans" pitchFamily="2"/>
            </a:endParaRPr>
          </a:p>
        </p:txBody>
      </p:sp>
      <p:sp>
        <p:nvSpPr>
          <p:cNvPr id="42" name="Freeform: Shape 41">
            <a:extLst>
              <a:ext uri="{FF2B5EF4-FFF2-40B4-BE49-F238E27FC236}">
                <a16:creationId xmlns:a16="http://schemas.microsoft.com/office/drawing/2014/main" id="{91BFD07F-B16D-4F62-B117-16289F22B568}"/>
              </a:ext>
            </a:extLst>
          </p:cNvPr>
          <p:cNvSpPr/>
          <p:nvPr/>
        </p:nvSpPr>
        <p:spPr>
          <a:xfrm>
            <a:off x="9811577" y="1658106"/>
            <a:ext cx="715085" cy="715708"/>
          </a:xfrm>
          <a:custGeom>
            <a:avLst/>
            <a:gdLst/>
            <a:ahLst/>
            <a:cxnLst>
              <a:cxn ang="3cd4">
                <a:pos x="hc" y="t"/>
              </a:cxn>
              <a:cxn ang="cd2">
                <a:pos x="l" y="vc"/>
              </a:cxn>
              <a:cxn ang="cd4">
                <a:pos x="hc" y="b"/>
              </a:cxn>
              <a:cxn ang="0">
                <a:pos x="r" y="vc"/>
              </a:cxn>
            </a:cxnLst>
            <a:rect l="l" t="t" r="r" b="b"/>
            <a:pathLst>
              <a:path w="1149" h="1150">
                <a:moveTo>
                  <a:pt x="1149" y="575"/>
                </a:moveTo>
                <a:cubicBezTo>
                  <a:pt x="1149" y="893"/>
                  <a:pt x="892" y="1150"/>
                  <a:pt x="575" y="1150"/>
                </a:cubicBezTo>
                <a:cubicBezTo>
                  <a:pt x="257" y="1150"/>
                  <a:pt x="0" y="893"/>
                  <a:pt x="0" y="575"/>
                </a:cubicBezTo>
                <a:cubicBezTo>
                  <a:pt x="0" y="258"/>
                  <a:pt x="257" y="0"/>
                  <a:pt x="575" y="0"/>
                </a:cubicBezTo>
                <a:cubicBezTo>
                  <a:pt x="892" y="0"/>
                  <a:pt x="1149" y="258"/>
                  <a:pt x="1149" y="575"/>
                </a:cubicBezTo>
                <a:close/>
              </a:path>
            </a:pathLst>
          </a:custGeom>
          <a:solidFill>
            <a:srgbClr val="A02B93"/>
          </a:solidFill>
          <a:ln cap="flat">
            <a:noFill/>
            <a:prstDash val="solid"/>
          </a:ln>
        </p:spPr>
        <p:txBody>
          <a:bodyPr vert="horz" wrap="none" lIns="45000" tIns="22500" rIns="45000" bIns="225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ea typeface="Microsoft YaHei" pitchFamily="2"/>
              <a:cs typeface="Lucida Sans" pitchFamily="2"/>
            </a:endParaRPr>
          </a:p>
        </p:txBody>
      </p:sp>
      <p:sp>
        <p:nvSpPr>
          <p:cNvPr id="43" name="Freeform: Shape 42">
            <a:extLst>
              <a:ext uri="{FF2B5EF4-FFF2-40B4-BE49-F238E27FC236}">
                <a16:creationId xmlns:a16="http://schemas.microsoft.com/office/drawing/2014/main" id="{A2D9D9A1-02B2-4744-826A-555B9121D1AB}"/>
              </a:ext>
            </a:extLst>
          </p:cNvPr>
          <p:cNvSpPr/>
          <p:nvPr/>
        </p:nvSpPr>
        <p:spPr>
          <a:xfrm>
            <a:off x="1826556" y="4806315"/>
            <a:ext cx="756307" cy="855346"/>
          </a:xfrm>
          <a:custGeom>
            <a:avLst/>
            <a:gdLst>
              <a:gd name="connsiteX0" fmla="*/ 0 w 1512570"/>
              <a:gd name="connsiteY0" fmla="*/ 0 h 1710690"/>
              <a:gd name="connsiteX1" fmla="*/ 1512570 w 1512570"/>
              <a:gd name="connsiteY1" fmla="*/ 1710690 h 1710690"/>
              <a:gd name="connsiteX0" fmla="*/ 0 w 1512570"/>
              <a:gd name="connsiteY0" fmla="*/ 0 h 1710690"/>
              <a:gd name="connsiteX1" fmla="*/ 1512570 w 1512570"/>
              <a:gd name="connsiteY1" fmla="*/ 1710690 h 1710690"/>
              <a:gd name="connsiteX0" fmla="*/ 0 w 1512570"/>
              <a:gd name="connsiteY0" fmla="*/ 0 h 1712188"/>
              <a:gd name="connsiteX1" fmla="*/ 1512570 w 1512570"/>
              <a:gd name="connsiteY1" fmla="*/ 1710690 h 1712188"/>
              <a:gd name="connsiteX0" fmla="*/ 40 w 1512610"/>
              <a:gd name="connsiteY0" fmla="*/ 0 h 1712270"/>
              <a:gd name="connsiteX1" fmla="*/ 1512610 w 1512610"/>
              <a:gd name="connsiteY1" fmla="*/ 1710690 h 1712270"/>
              <a:gd name="connsiteX0" fmla="*/ 44 w 1512614"/>
              <a:gd name="connsiteY0" fmla="*/ 0 h 1710691"/>
              <a:gd name="connsiteX1" fmla="*/ 1512614 w 1512614"/>
              <a:gd name="connsiteY1" fmla="*/ 1710690 h 1710691"/>
            </a:gdLst>
            <a:ahLst/>
            <a:cxnLst>
              <a:cxn ang="0">
                <a:pos x="connsiteX0" y="connsiteY0"/>
              </a:cxn>
              <a:cxn ang="0">
                <a:pos x="connsiteX1" y="connsiteY1"/>
              </a:cxn>
            </a:cxnLst>
            <a:rect l="l" t="t" r="r" b="b"/>
            <a:pathLst>
              <a:path w="1512614" h="1710691">
                <a:moveTo>
                  <a:pt x="44" y="0"/>
                </a:moveTo>
                <a:cubicBezTo>
                  <a:pt x="-6306" y="905510"/>
                  <a:pt x="669334" y="1711960"/>
                  <a:pt x="1512614" y="1710690"/>
                </a:cubicBezTo>
              </a:path>
            </a:pathLst>
          </a:custGeom>
          <a:noFill/>
          <a:ln w="38100" cap="flat" cmpd="sng" algn="ctr">
            <a:solidFill>
              <a:srgbClr val="4EA72E"/>
            </a:solidFill>
            <a:prstDash val="dash"/>
            <a:miter lim="800000"/>
            <a:tailEnd type="arrow"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Poppins" pitchFamily="2" charset="77"/>
              <a:ea typeface="+mn-ea"/>
              <a:cs typeface="+mn-cs"/>
            </a:endParaRPr>
          </a:p>
        </p:txBody>
      </p:sp>
      <p:sp>
        <p:nvSpPr>
          <p:cNvPr id="44" name="Freeform: Shape 43">
            <a:extLst>
              <a:ext uri="{FF2B5EF4-FFF2-40B4-BE49-F238E27FC236}">
                <a16:creationId xmlns:a16="http://schemas.microsoft.com/office/drawing/2014/main" id="{8767FB42-C59D-43D2-A11D-9308E3739525}"/>
              </a:ext>
            </a:extLst>
          </p:cNvPr>
          <p:cNvSpPr/>
          <p:nvPr/>
        </p:nvSpPr>
        <p:spPr>
          <a:xfrm>
            <a:off x="5900700" y="4806315"/>
            <a:ext cx="756307" cy="855346"/>
          </a:xfrm>
          <a:custGeom>
            <a:avLst/>
            <a:gdLst>
              <a:gd name="connsiteX0" fmla="*/ 0 w 1512570"/>
              <a:gd name="connsiteY0" fmla="*/ 0 h 1710690"/>
              <a:gd name="connsiteX1" fmla="*/ 1512570 w 1512570"/>
              <a:gd name="connsiteY1" fmla="*/ 1710690 h 1710690"/>
              <a:gd name="connsiteX0" fmla="*/ 0 w 1512570"/>
              <a:gd name="connsiteY0" fmla="*/ 0 h 1710690"/>
              <a:gd name="connsiteX1" fmla="*/ 1512570 w 1512570"/>
              <a:gd name="connsiteY1" fmla="*/ 1710690 h 1710690"/>
              <a:gd name="connsiteX0" fmla="*/ 0 w 1512570"/>
              <a:gd name="connsiteY0" fmla="*/ 0 h 1712188"/>
              <a:gd name="connsiteX1" fmla="*/ 1512570 w 1512570"/>
              <a:gd name="connsiteY1" fmla="*/ 1710690 h 1712188"/>
              <a:gd name="connsiteX0" fmla="*/ 40 w 1512610"/>
              <a:gd name="connsiteY0" fmla="*/ 0 h 1712270"/>
              <a:gd name="connsiteX1" fmla="*/ 1512610 w 1512610"/>
              <a:gd name="connsiteY1" fmla="*/ 1710690 h 1712270"/>
              <a:gd name="connsiteX0" fmla="*/ 44 w 1512614"/>
              <a:gd name="connsiteY0" fmla="*/ 0 h 1710691"/>
              <a:gd name="connsiteX1" fmla="*/ 1512614 w 1512614"/>
              <a:gd name="connsiteY1" fmla="*/ 1710690 h 1710691"/>
            </a:gdLst>
            <a:ahLst/>
            <a:cxnLst>
              <a:cxn ang="0">
                <a:pos x="connsiteX0" y="connsiteY0"/>
              </a:cxn>
              <a:cxn ang="0">
                <a:pos x="connsiteX1" y="connsiteY1"/>
              </a:cxn>
            </a:cxnLst>
            <a:rect l="l" t="t" r="r" b="b"/>
            <a:pathLst>
              <a:path w="1512614" h="1710691">
                <a:moveTo>
                  <a:pt x="44" y="0"/>
                </a:moveTo>
                <a:cubicBezTo>
                  <a:pt x="-6306" y="905510"/>
                  <a:pt x="669334" y="1711960"/>
                  <a:pt x="1512614" y="1710690"/>
                </a:cubicBezTo>
              </a:path>
            </a:pathLst>
          </a:custGeom>
          <a:noFill/>
          <a:ln w="38100" cap="flat" cmpd="sng" algn="ctr">
            <a:solidFill>
              <a:srgbClr val="4EA72E"/>
            </a:solidFill>
            <a:prstDash val="dash"/>
            <a:miter lim="800000"/>
            <a:tailEnd type="arrow"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Poppins" pitchFamily="2" charset="77"/>
              <a:ea typeface="+mn-ea"/>
              <a:cs typeface="+mn-cs"/>
            </a:endParaRPr>
          </a:p>
        </p:txBody>
      </p:sp>
      <p:sp>
        <p:nvSpPr>
          <p:cNvPr id="45" name="Freeform: Shape 44">
            <a:extLst>
              <a:ext uri="{FF2B5EF4-FFF2-40B4-BE49-F238E27FC236}">
                <a16:creationId xmlns:a16="http://schemas.microsoft.com/office/drawing/2014/main" id="{A49177EF-D4FE-4A86-8726-2D74C1BF4AB4}"/>
              </a:ext>
            </a:extLst>
          </p:cNvPr>
          <p:cNvSpPr/>
          <p:nvPr/>
        </p:nvSpPr>
        <p:spPr>
          <a:xfrm>
            <a:off x="4060508" y="2454784"/>
            <a:ext cx="847090" cy="758316"/>
          </a:xfrm>
          <a:custGeom>
            <a:avLst/>
            <a:gdLst>
              <a:gd name="connsiteX0" fmla="*/ 0 w 1694180"/>
              <a:gd name="connsiteY0" fmla="*/ 1513840 h 1513840"/>
              <a:gd name="connsiteX1" fmla="*/ 1694180 w 1694180"/>
              <a:gd name="connsiteY1" fmla="*/ 0 h 1513840"/>
              <a:gd name="connsiteX0" fmla="*/ 0 w 1694180"/>
              <a:gd name="connsiteY0" fmla="*/ 1518205 h 1518205"/>
              <a:gd name="connsiteX1" fmla="*/ 1694180 w 1694180"/>
              <a:gd name="connsiteY1" fmla="*/ 4365 h 1518205"/>
              <a:gd name="connsiteX0" fmla="*/ 1781 w 1695961"/>
              <a:gd name="connsiteY0" fmla="*/ 1519303 h 1519303"/>
              <a:gd name="connsiteX1" fmla="*/ 1695961 w 1695961"/>
              <a:gd name="connsiteY1" fmla="*/ 5463 h 1519303"/>
              <a:gd name="connsiteX0" fmla="*/ 2275 w 1696455"/>
              <a:gd name="connsiteY0" fmla="*/ 1516432 h 1516432"/>
              <a:gd name="connsiteX1" fmla="*/ 1696455 w 1696455"/>
              <a:gd name="connsiteY1" fmla="*/ 2592 h 1516432"/>
              <a:gd name="connsiteX0" fmla="*/ 0 w 1694180"/>
              <a:gd name="connsiteY0" fmla="*/ 1516631 h 1516631"/>
              <a:gd name="connsiteX1" fmla="*/ 1694180 w 1694180"/>
              <a:gd name="connsiteY1" fmla="*/ 2791 h 1516631"/>
            </a:gdLst>
            <a:ahLst/>
            <a:cxnLst>
              <a:cxn ang="0">
                <a:pos x="connsiteX0" y="connsiteY0"/>
              </a:cxn>
              <a:cxn ang="0">
                <a:pos x="connsiteX1" y="connsiteY1"/>
              </a:cxn>
            </a:cxnLst>
            <a:rect l="l" t="t" r="r" b="b"/>
            <a:pathLst>
              <a:path w="1694180" h="1516631">
                <a:moveTo>
                  <a:pt x="0" y="1516631"/>
                </a:moveTo>
                <a:cubicBezTo>
                  <a:pt x="9101" y="610909"/>
                  <a:pt x="876723" y="-48432"/>
                  <a:pt x="1694180" y="2791"/>
                </a:cubicBezTo>
              </a:path>
            </a:pathLst>
          </a:custGeom>
          <a:noFill/>
          <a:ln w="38100" cap="flat" cmpd="sng" algn="ctr">
            <a:solidFill>
              <a:srgbClr val="4EA72E"/>
            </a:solidFill>
            <a:prstDash val="dash"/>
            <a:miter lim="800000"/>
            <a:tailEnd type="arrow"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Poppins" pitchFamily="2" charset="77"/>
              <a:ea typeface="+mn-ea"/>
              <a:cs typeface="+mn-cs"/>
            </a:endParaRPr>
          </a:p>
        </p:txBody>
      </p:sp>
      <p:sp>
        <p:nvSpPr>
          <p:cNvPr id="46" name="Freeform: Shape 45">
            <a:extLst>
              <a:ext uri="{FF2B5EF4-FFF2-40B4-BE49-F238E27FC236}">
                <a16:creationId xmlns:a16="http://schemas.microsoft.com/office/drawing/2014/main" id="{F1A979A6-5826-4E92-AD2C-C44219635175}"/>
              </a:ext>
            </a:extLst>
          </p:cNvPr>
          <p:cNvSpPr/>
          <p:nvPr/>
        </p:nvSpPr>
        <p:spPr>
          <a:xfrm>
            <a:off x="8133548" y="2454784"/>
            <a:ext cx="847090" cy="758316"/>
          </a:xfrm>
          <a:custGeom>
            <a:avLst/>
            <a:gdLst>
              <a:gd name="connsiteX0" fmla="*/ 0 w 1694180"/>
              <a:gd name="connsiteY0" fmla="*/ 1513840 h 1513840"/>
              <a:gd name="connsiteX1" fmla="*/ 1694180 w 1694180"/>
              <a:gd name="connsiteY1" fmla="*/ 0 h 1513840"/>
              <a:gd name="connsiteX0" fmla="*/ 0 w 1694180"/>
              <a:gd name="connsiteY0" fmla="*/ 1518205 h 1518205"/>
              <a:gd name="connsiteX1" fmla="*/ 1694180 w 1694180"/>
              <a:gd name="connsiteY1" fmla="*/ 4365 h 1518205"/>
              <a:gd name="connsiteX0" fmla="*/ 1781 w 1695961"/>
              <a:gd name="connsiteY0" fmla="*/ 1519303 h 1519303"/>
              <a:gd name="connsiteX1" fmla="*/ 1695961 w 1695961"/>
              <a:gd name="connsiteY1" fmla="*/ 5463 h 1519303"/>
              <a:gd name="connsiteX0" fmla="*/ 2275 w 1696455"/>
              <a:gd name="connsiteY0" fmla="*/ 1516432 h 1516432"/>
              <a:gd name="connsiteX1" fmla="*/ 1696455 w 1696455"/>
              <a:gd name="connsiteY1" fmla="*/ 2592 h 1516432"/>
              <a:gd name="connsiteX0" fmla="*/ 0 w 1694180"/>
              <a:gd name="connsiteY0" fmla="*/ 1516631 h 1516631"/>
              <a:gd name="connsiteX1" fmla="*/ 1694180 w 1694180"/>
              <a:gd name="connsiteY1" fmla="*/ 2791 h 1516631"/>
            </a:gdLst>
            <a:ahLst/>
            <a:cxnLst>
              <a:cxn ang="0">
                <a:pos x="connsiteX0" y="connsiteY0"/>
              </a:cxn>
              <a:cxn ang="0">
                <a:pos x="connsiteX1" y="connsiteY1"/>
              </a:cxn>
            </a:cxnLst>
            <a:rect l="l" t="t" r="r" b="b"/>
            <a:pathLst>
              <a:path w="1694180" h="1516631">
                <a:moveTo>
                  <a:pt x="0" y="1516631"/>
                </a:moveTo>
                <a:cubicBezTo>
                  <a:pt x="9101" y="610909"/>
                  <a:pt x="876723" y="-48432"/>
                  <a:pt x="1694180" y="2791"/>
                </a:cubicBezTo>
              </a:path>
            </a:pathLst>
          </a:custGeom>
          <a:noFill/>
          <a:ln w="38100" cap="flat" cmpd="sng" algn="ctr">
            <a:solidFill>
              <a:srgbClr val="4EA72E"/>
            </a:solidFill>
            <a:prstDash val="dash"/>
            <a:miter lim="800000"/>
            <a:tailEnd type="arrow"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Poppins" pitchFamily="2" charset="77"/>
              <a:ea typeface="+mn-ea"/>
              <a:cs typeface="+mn-cs"/>
            </a:endParaRPr>
          </a:p>
        </p:txBody>
      </p:sp>
      <p:sp>
        <p:nvSpPr>
          <p:cNvPr id="47" name="TextBox 46">
            <a:extLst>
              <a:ext uri="{FF2B5EF4-FFF2-40B4-BE49-F238E27FC236}">
                <a16:creationId xmlns:a16="http://schemas.microsoft.com/office/drawing/2014/main" id="{D6369CD0-43CA-4C2C-ABC2-73A02BACE156}"/>
              </a:ext>
            </a:extLst>
          </p:cNvPr>
          <p:cNvSpPr txBox="1"/>
          <p:nvPr/>
        </p:nvSpPr>
        <p:spPr>
          <a:xfrm>
            <a:off x="1711912" y="1700434"/>
            <a:ext cx="606966"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400">
              <a:lnSpc>
                <a:spcPct val="100000"/>
              </a:lnSpc>
            </a:pPr>
            <a:r>
              <a:rPr lang="en-US" sz="3700" dirty="0">
                <a:solidFill>
                  <a:prstClr val="white"/>
                </a:solidFill>
                <a:latin typeface="Poppins" panose="00000500000000000000" pitchFamily="2" charset="0"/>
                <a:cs typeface="Poppins" panose="00000500000000000000" pitchFamily="2" charset="0"/>
              </a:rPr>
              <a:t>A</a:t>
            </a:r>
          </a:p>
        </p:txBody>
      </p:sp>
      <p:sp>
        <p:nvSpPr>
          <p:cNvPr id="48" name="TextBox 47">
            <a:extLst>
              <a:ext uri="{FF2B5EF4-FFF2-40B4-BE49-F238E27FC236}">
                <a16:creationId xmlns:a16="http://schemas.microsoft.com/office/drawing/2014/main" id="{82189C5D-04DD-452A-886C-89DA7388F620}"/>
              </a:ext>
            </a:extLst>
          </p:cNvPr>
          <p:cNvSpPr txBox="1"/>
          <p:nvPr/>
        </p:nvSpPr>
        <p:spPr>
          <a:xfrm>
            <a:off x="5782039" y="1700434"/>
            <a:ext cx="606966"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400">
              <a:lnSpc>
                <a:spcPct val="100000"/>
              </a:lnSpc>
            </a:pPr>
            <a:r>
              <a:rPr lang="en-US" sz="3700" dirty="0">
                <a:solidFill>
                  <a:prstClr val="white"/>
                </a:solidFill>
                <a:latin typeface="Poppins" panose="00000500000000000000" pitchFamily="2" charset="0"/>
                <a:cs typeface="Poppins" panose="00000500000000000000" pitchFamily="2" charset="0"/>
              </a:rPr>
              <a:t>C</a:t>
            </a:r>
          </a:p>
        </p:txBody>
      </p:sp>
      <p:sp>
        <p:nvSpPr>
          <p:cNvPr id="49" name="TextBox 48">
            <a:extLst>
              <a:ext uri="{FF2B5EF4-FFF2-40B4-BE49-F238E27FC236}">
                <a16:creationId xmlns:a16="http://schemas.microsoft.com/office/drawing/2014/main" id="{06619849-8874-46F5-94E2-C19F934346B2}"/>
              </a:ext>
            </a:extLst>
          </p:cNvPr>
          <p:cNvSpPr txBox="1"/>
          <p:nvPr/>
        </p:nvSpPr>
        <p:spPr>
          <a:xfrm>
            <a:off x="9855342" y="1700434"/>
            <a:ext cx="606966"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400">
              <a:lnSpc>
                <a:spcPct val="100000"/>
              </a:lnSpc>
            </a:pPr>
            <a:r>
              <a:rPr lang="en-US" sz="3700" dirty="0">
                <a:solidFill>
                  <a:prstClr val="white"/>
                </a:solidFill>
                <a:latin typeface="Poppins" panose="00000500000000000000" pitchFamily="2" charset="0"/>
                <a:cs typeface="Poppins" panose="00000500000000000000" pitchFamily="2" charset="0"/>
              </a:rPr>
              <a:t>E</a:t>
            </a:r>
          </a:p>
        </p:txBody>
      </p:sp>
      <p:sp>
        <p:nvSpPr>
          <p:cNvPr id="50" name="TextBox 49">
            <a:extLst>
              <a:ext uri="{FF2B5EF4-FFF2-40B4-BE49-F238E27FC236}">
                <a16:creationId xmlns:a16="http://schemas.microsoft.com/office/drawing/2014/main" id="{C73F51A8-7CF2-425C-B472-D9D023B9CFFF}"/>
              </a:ext>
            </a:extLst>
          </p:cNvPr>
          <p:cNvSpPr txBox="1"/>
          <p:nvPr/>
        </p:nvSpPr>
        <p:spPr>
          <a:xfrm>
            <a:off x="7817945" y="3552094"/>
            <a:ext cx="606966"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400">
              <a:lnSpc>
                <a:spcPct val="100000"/>
              </a:lnSpc>
            </a:pPr>
            <a:r>
              <a:rPr lang="en-US" sz="3700" dirty="0">
                <a:solidFill>
                  <a:prstClr val="white"/>
                </a:solidFill>
                <a:latin typeface="Poppins" panose="00000500000000000000" pitchFamily="2" charset="0"/>
                <a:cs typeface="Poppins" panose="00000500000000000000" pitchFamily="2" charset="0"/>
              </a:rPr>
              <a:t>D</a:t>
            </a:r>
          </a:p>
        </p:txBody>
      </p:sp>
      <p:sp>
        <p:nvSpPr>
          <p:cNvPr id="51" name="TextBox 50">
            <a:extLst>
              <a:ext uri="{FF2B5EF4-FFF2-40B4-BE49-F238E27FC236}">
                <a16:creationId xmlns:a16="http://schemas.microsoft.com/office/drawing/2014/main" id="{54B6E081-F6E1-451B-9614-5CFB22703F0E}"/>
              </a:ext>
            </a:extLst>
          </p:cNvPr>
          <p:cNvSpPr txBox="1"/>
          <p:nvPr/>
        </p:nvSpPr>
        <p:spPr>
          <a:xfrm>
            <a:off x="3748040" y="3552094"/>
            <a:ext cx="606966" cy="661720"/>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defTabSz="914400">
              <a:lnSpc>
                <a:spcPct val="100000"/>
              </a:lnSpc>
            </a:pPr>
            <a:r>
              <a:rPr lang="en-US" sz="3700" dirty="0">
                <a:solidFill>
                  <a:prstClr val="white"/>
                </a:solidFill>
                <a:latin typeface="Poppins" panose="00000500000000000000" pitchFamily="2" charset="0"/>
                <a:cs typeface="Poppins" panose="00000500000000000000" pitchFamily="2" charset="0"/>
              </a:rPr>
              <a:t>B</a:t>
            </a:r>
          </a:p>
        </p:txBody>
      </p:sp>
      <p:sp>
        <p:nvSpPr>
          <p:cNvPr id="52" name="TextBox 51">
            <a:extLst>
              <a:ext uri="{FF2B5EF4-FFF2-40B4-BE49-F238E27FC236}">
                <a16:creationId xmlns:a16="http://schemas.microsoft.com/office/drawing/2014/main" id="{04DC0784-7738-4CD7-BA54-DBBB3358BC54}"/>
              </a:ext>
            </a:extLst>
          </p:cNvPr>
          <p:cNvSpPr txBox="1"/>
          <p:nvPr/>
        </p:nvSpPr>
        <p:spPr>
          <a:xfrm>
            <a:off x="1092343" y="2865958"/>
            <a:ext cx="1871981" cy="877163"/>
          </a:xfrm>
          <a:prstGeom prst="rect">
            <a:avLst/>
          </a:prstGeom>
          <a:noFill/>
        </p:spPr>
        <p:txBody>
          <a:bodyPr wrap="square" rtlCol="0" anchor="b">
            <a:spAutoFit/>
          </a:bodyPr>
          <a:lstStyle/>
          <a:p>
            <a:pPr algn="ctr" defTabSz="914400"/>
            <a:r>
              <a:rPr lang="en-US" sz="1700" b="1" spc="-15" dirty="0">
                <a:solidFill>
                  <a:srgbClr val="0E2841"/>
                </a:solidFill>
                <a:latin typeface="Poppins" panose="00000500000000000000" pitchFamily="2" charset="0"/>
                <a:cs typeface="Poppins" panose="00000500000000000000" pitchFamily="2" charset="0"/>
              </a:rPr>
              <a:t>Stakeholders </a:t>
            </a:r>
          </a:p>
          <a:p>
            <a:pPr algn="ctr" defTabSz="914400"/>
            <a:r>
              <a:rPr lang="en-US" sz="1700" b="1" spc="-15" dirty="0">
                <a:solidFill>
                  <a:srgbClr val="0E2841"/>
                </a:solidFill>
                <a:latin typeface="Poppins" panose="00000500000000000000" pitchFamily="2" charset="0"/>
                <a:cs typeface="Poppins" panose="00000500000000000000" pitchFamily="2" charset="0"/>
              </a:rPr>
              <a:t>&amp; </a:t>
            </a:r>
          </a:p>
          <a:p>
            <a:pPr algn="ctr" defTabSz="914400"/>
            <a:r>
              <a:rPr lang="en-US" sz="1700" b="1" spc="-15" dirty="0">
                <a:solidFill>
                  <a:srgbClr val="0E2841"/>
                </a:solidFill>
                <a:latin typeface="Poppins" panose="00000500000000000000" pitchFamily="2" charset="0"/>
                <a:cs typeface="Poppins" panose="00000500000000000000" pitchFamily="2" charset="0"/>
              </a:rPr>
              <a:t>People Center</a:t>
            </a:r>
          </a:p>
        </p:txBody>
      </p:sp>
      <p:sp>
        <p:nvSpPr>
          <p:cNvPr id="53" name="TextBox 52">
            <a:extLst>
              <a:ext uri="{FF2B5EF4-FFF2-40B4-BE49-F238E27FC236}">
                <a16:creationId xmlns:a16="http://schemas.microsoft.com/office/drawing/2014/main" id="{D9F1730B-36B6-4337-9F73-D58FF2729A6F}"/>
              </a:ext>
            </a:extLst>
          </p:cNvPr>
          <p:cNvSpPr txBox="1"/>
          <p:nvPr/>
        </p:nvSpPr>
        <p:spPr>
          <a:xfrm>
            <a:off x="5160009" y="3016174"/>
            <a:ext cx="1871981" cy="615553"/>
          </a:xfrm>
          <a:prstGeom prst="rect">
            <a:avLst/>
          </a:prstGeom>
          <a:noFill/>
        </p:spPr>
        <p:txBody>
          <a:bodyPr wrap="square" rtlCol="0" anchor="b">
            <a:spAutoFit/>
          </a:bodyPr>
          <a:lstStyle/>
          <a:p>
            <a:pPr algn="ctr" defTabSz="914400"/>
            <a:r>
              <a:rPr lang="en-US" sz="1700" b="1" spc="-15" dirty="0">
                <a:solidFill>
                  <a:srgbClr val="0E2841"/>
                </a:solidFill>
                <a:latin typeface="Poppins" panose="00000500000000000000" pitchFamily="2" charset="0"/>
                <a:cs typeface="Poppins" panose="00000500000000000000" pitchFamily="2" charset="0"/>
              </a:rPr>
              <a:t>Continuous Innovation</a:t>
            </a:r>
          </a:p>
        </p:txBody>
      </p:sp>
      <p:sp>
        <p:nvSpPr>
          <p:cNvPr id="54" name="TextBox 53">
            <a:extLst>
              <a:ext uri="{FF2B5EF4-FFF2-40B4-BE49-F238E27FC236}">
                <a16:creationId xmlns:a16="http://schemas.microsoft.com/office/drawing/2014/main" id="{011886F2-C66B-4BF2-BFF0-C03FAD07D87F}"/>
              </a:ext>
            </a:extLst>
          </p:cNvPr>
          <p:cNvSpPr txBox="1"/>
          <p:nvPr/>
        </p:nvSpPr>
        <p:spPr>
          <a:xfrm>
            <a:off x="9232136" y="2791088"/>
            <a:ext cx="1871981" cy="984885"/>
          </a:xfrm>
          <a:prstGeom prst="rect">
            <a:avLst/>
          </a:prstGeom>
          <a:noFill/>
        </p:spPr>
        <p:txBody>
          <a:bodyPr wrap="square" rtlCol="0" anchor="b">
            <a:spAutoFit/>
          </a:bodyPr>
          <a:lstStyle/>
          <a:p>
            <a:pPr algn="ctr" defTabSz="914400"/>
            <a:r>
              <a:rPr lang="en-US" sz="2400" b="1" spc="-15" dirty="0">
                <a:solidFill>
                  <a:srgbClr val="FF0000"/>
                </a:solidFill>
                <a:latin typeface="Poppins" panose="00000500000000000000" pitchFamily="2" charset="0"/>
                <a:cs typeface="Poppins" panose="00000500000000000000" pitchFamily="2" charset="0"/>
              </a:rPr>
              <a:t>AI</a:t>
            </a:r>
            <a:r>
              <a:rPr lang="en-US" sz="1700" b="1" spc="-15" dirty="0">
                <a:solidFill>
                  <a:srgbClr val="0E2841"/>
                </a:solidFill>
                <a:latin typeface="Poppins" panose="00000500000000000000" pitchFamily="2" charset="0"/>
                <a:cs typeface="Poppins" panose="00000500000000000000" pitchFamily="2" charset="0"/>
              </a:rPr>
              <a:t> </a:t>
            </a:r>
          </a:p>
          <a:p>
            <a:pPr algn="ctr" defTabSz="914400"/>
            <a:r>
              <a:rPr lang="en-US" sz="1700" b="1" spc="-15" dirty="0">
                <a:solidFill>
                  <a:srgbClr val="0E2841"/>
                </a:solidFill>
                <a:latin typeface="Poppins" panose="00000500000000000000" pitchFamily="2" charset="0"/>
                <a:cs typeface="Poppins" panose="00000500000000000000" pitchFamily="2" charset="0"/>
              </a:rPr>
              <a:t>Technology Adoption</a:t>
            </a:r>
          </a:p>
        </p:txBody>
      </p:sp>
      <p:sp>
        <p:nvSpPr>
          <p:cNvPr id="55" name="TextBox 54">
            <a:extLst>
              <a:ext uri="{FF2B5EF4-FFF2-40B4-BE49-F238E27FC236}">
                <a16:creationId xmlns:a16="http://schemas.microsoft.com/office/drawing/2014/main" id="{BAEC8ECB-F7DA-4FFF-8661-E307DC63492F}"/>
              </a:ext>
            </a:extLst>
          </p:cNvPr>
          <p:cNvSpPr txBox="1"/>
          <p:nvPr/>
        </p:nvSpPr>
        <p:spPr>
          <a:xfrm>
            <a:off x="3108832" y="4876262"/>
            <a:ext cx="2036244" cy="615553"/>
          </a:xfrm>
          <a:prstGeom prst="rect">
            <a:avLst/>
          </a:prstGeom>
          <a:noFill/>
        </p:spPr>
        <p:txBody>
          <a:bodyPr wrap="square" rtlCol="0" anchor="b">
            <a:spAutoFit/>
          </a:bodyPr>
          <a:lstStyle/>
          <a:p>
            <a:pPr algn="ctr" defTabSz="914400"/>
            <a:r>
              <a:rPr lang="en-US" sz="1700" b="1" spc="-15" dirty="0">
                <a:solidFill>
                  <a:srgbClr val="0E2841"/>
                </a:solidFill>
                <a:latin typeface="Poppins" panose="00000500000000000000" pitchFamily="2" charset="0"/>
                <a:cs typeface="Poppins" panose="00000500000000000000" pitchFamily="2" charset="0"/>
              </a:rPr>
              <a:t>Data &amp; Business Intelligence</a:t>
            </a:r>
          </a:p>
        </p:txBody>
      </p:sp>
      <p:sp>
        <p:nvSpPr>
          <p:cNvPr id="56" name="TextBox 55">
            <a:extLst>
              <a:ext uri="{FF2B5EF4-FFF2-40B4-BE49-F238E27FC236}">
                <a16:creationId xmlns:a16="http://schemas.microsoft.com/office/drawing/2014/main" id="{5A6EAB5A-1720-45DA-BBE5-798BFB4B7220}"/>
              </a:ext>
            </a:extLst>
          </p:cNvPr>
          <p:cNvSpPr txBox="1"/>
          <p:nvPr/>
        </p:nvSpPr>
        <p:spPr>
          <a:xfrm>
            <a:off x="7196259" y="4721703"/>
            <a:ext cx="1871981" cy="877163"/>
          </a:xfrm>
          <a:prstGeom prst="rect">
            <a:avLst/>
          </a:prstGeom>
          <a:noFill/>
        </p:spPr>
        <p:txBody>
          <a:bodyPr wrap="square" rtlCol="0" anchor="b">
            <a:spAutoFit/>
          </a:bodyPr>
          <a:lstStyle/>
          <a:p>
            <a:pPr algn="ctr" defTabSz="914400"/>
            <a:r>
              <a:rPr lang="en-US" sz="1700" b="1" spc="-15" dirty="0">
                <a:solidFill>
                  <a:srgbClr val="0E2841"/>
                </a:solidFill>
                <a:latin typeface="Poppins" panose="00000500000000000000" pitchFamily="2" charset="0"/>
                <a:cs typeface="Poppins" panose="00000500000000000000" pitchFamily="2" charset="0"/>
              </a:rPr>
              <a:t>Cross-Functional Alignment</a:t>
            </a:r>
          </a:p>
        </p:txBody>
      </p:sp>
    </p:spTree>
    <p:extLst>
      <p:ext uri="{BB962C8B-B14F-4D97-AF65-F5344CB8AC3E}">
        <p14:creationId xmlns:p14="http://schemas.microsoft.com/office/powerpoint/2010/main" val="339803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Placeholder 86">
            <a:extLst>
              <a:ext uri="{FF2B5EF4-FFF2-40B4-BE49-F238E27FC236}">
                <a16:creationId xmlns:a16="http://schemas.microsoft.com/office/drawing/2014/main" id="{2DF7E630-C0BB-A2E6-3286-B6A6FFEBFE8F}"/>
              </a:ext>
            </a:extLst>
          </p:cNvPr>
          <p:cNvSpPr>
            <a:spLocks noGrp="1"/>
          </p:cNvSpPr>
          <p:nvPr>
            <p:ph type="body" sz="quarter" idx="12"/>
          </p:nvPr>
        </p:nvSpPr>
        <p:spPr>
          <a:xfrm>
            <a:off x="457200" y="931893"/>
            <a:ext cx="11277608" cy="615553"/>
          </a:xfrm>
        </p:spPr>
        <p:txBody>
          <a:bodyPr/>
          <a:lstStyle/>
          <a:p>
            <a:pPr algn="ctr"/>
            <a:r>
              <a:rPr lang="en-US" dirty="0"/>
              <a:t>Sustainable Project Management (SPM) integrates </a:t>
            </a:r>
            <a:r>
              <a:rPr lang="en-US" b="1" dirty="0"/>
              <a:t>environmental</a:t>
            </a:r>
            <a:r>
              <a:rPr lang="en-US" dirty="0"/>
              <a:t>, </a:t>
            </a:r>
            <a:r>
              <a:rPr lang="en-US" b="1" dirty="0"/>
              <a:t>social</a:t>
            </a:r>
            <a:r>
              <a:rPr lang="en-US" dirty="0"/>
              <a:t>, and </a:t>
            </a:r>
            <a:r>
              <a:rPr lang="en-US" b="1" dirty="0"/>
              <a:t>economic</a:t>
            </a:r>
            <a:r>
              <a:rPr lang="en-US" dirty="0"/>
              <a:t> considerations into all phases of a project to ensure long-term viability and positive impacts</a:t>
            </a:r>
          </a:p>
        </p:txBody>
      </p:sp>
      <p:sp>
        <p:nvSpPr>
          <p:cNvPr id="28" name="Title 27"/>
          <p:cNvSpPr>
            <a:spLocks noGrp="1"/>
          </p:cNvSpPr>
          <p:nvPr>
            <p:ph type="title"/>
          </p:nvPr>
        </p:nvSpPr>
        <p:spPr>
          <a:xfrm>
            <a:off x="457200" y="425722"/>
            <a:ext cx="11277600" cy="443198"/>
          </a:xfrm>
        </p:spPr>
        <p:txBody>
          <a:bodyPr/>
          <a:lstStyle/>
          <a:p>
            <a:r>
              <a:rPr lang="en-US" dirty="0"/>
              <a:t>Automating Processes to enhance Project Sustainability</a:t>
            </a:r>
            <a:endParaRPr lang="en-GB" dirty="0"/>
          </a:p>
        </p:txBody>
      </p:sp>
      <p:pic>
        <p:nvPicPr>
          <p:cNvPr id="7" name="Picture 6">
            <a:extLst>
              <a:ext uri="{FF2B5EF4-FFF2-40B4-BE49-F238E27FC236}">
                <a16:creationId xmlns:a16="http://schemas.microsoft.com/office/drawing/2014/main" id="{D98D7FC8-B2EB-4AA5-93B3-7CC403252324}"/>
              </a:ext>
            </a:extLst>
          </p:cNvPr>
          <p:cNvPicPr>
            <a:picLocks noChangeAspect="1"/>
          </p:cNvPicPr>
          <p:nvPr/>
        </p:nvPicPr>
        <p:blipFill>
          <a:blip r:embed="rId3"/>
          <a:stretch>
            <a:fillRect/>
          </a:stretch>
        </p:blipFill>
        <p:spPr>
          <a:xfrm>
            <a:off x="945070" y="1714934"/>
            <a:ext cx="10301859" cy="4893785"/>
          </a:xfrm>
          <a:prstGeom prst="rect">
            <a:avLst/>
          </a:prstGeom>
        </p:spPr>
      </p:pic>
    </p:spTree>
    <p:extLst>
      <p:ext uri="{BB962C8B-B14F-4D97-AF65-F5344CB8AC3E}">
        <p14:creationId xmlns:p14="http://schemas.microsoft.com/office/powerpoint/2010/main" val="291176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F690CE-208E-24A7-4848-B38C8A66EDB3}"/>
              </a:ext>
            </a:extLst>
          </p:cNvPr>
          <p:cNvSpPr>
            <a:spLocks noGrp="1"/>
          </p:cNvSpPr>
          <p:nvPr>
            <p:ph type="body" sz="quarter" idx="12"/>
          </p:nvPr>
        </p:nvSpPr>
        <p:spPr>
          <a:xfrm>
            <a:off x="457200" y="931893"/>
            <a:ext cx="11277608" cy="307777"/>
          </a:xfrm>
        </p:spPr>
        <p:txBody>
          <a:bodyPr/>
          <a:lstStyle/>
          <a:p>
            <a:r>
              <a:rPr lang="en-US" dirty="0"/>
              <a:t>Optional subtitle, sentence case 20pt</a:t>
            </a:r>
          </a:p>
        </p:txBody>
      </p:sp>
      <p:sp>
        <p:nvSpPr>
          <p:cNvPr id="4" name="Title 3">
            <a:extLst>
              <a:ext uri="{FF2B5EF4-FFF2-40B4-BE49-F238E27FC236}">
                <a16:creationId xmlns:a16="http://schemas.microsoft.com/office/drawing/2014/main" id="{F311FBD9-DCEE-6E83-D29E-D70BBAD2B824}"/>
              </a:ext>
            </a:extLst>
          </p:cNvPr>
          <p:cNvSpPr>
            <a:spLocks noGrp="1"/>
          </p:cNvSpPr>
          <p:nvPr>
            <p:ph type="title"/>
          </p:nvPr>
        </p:nvSpPr>
        <p:spPr>
          <a:xfrm>
            <a:off x="457200" y="425722"/>
            <a:ext cx="11277600" cy="443198"/>
          </a:xfrm>
        </p:spPr>
        <p:txBody>
          <a:bodyPr/>
          <a:lstStyle/>
          <a:p>
            <a:r>
              <a:rPr lang="en-US" dirty="0"/>
              <a:t>Technology as a Game Changer in Projects</a:t>
            </a:r>
          </a:p>
        </p:txBody>
      </p:sp>
      <p:sp>
        <p:nvSpPr>
          <p:cNvPr id="14" name="Content Placeholder 13">
            <a:extLst>
              <a:ext uri="{FF2B5EF4-FFF2-40B4-BE49-F238E27FC236}">
                <a16:creationId xmlns:a16="http://schemas.microsoft.com/office/drawing/2014/main" id="{15C3BF4F-5AF1-41A0-00DC-0C769A00F1D8}"/>
              </a:ext>
            </a:extLst>
          </p:cNvPr>
          <p:cNvSpPr>
            <a:spLocks noGrp="1"/>
          </p:cNvSpPr>
          <p:nvPr>
            <p:ph type="body" sz="quarter" idx="14"/>
          </p:nvPr>
        </p:nvSpPr>
        <p:spPr>
          <a:xfrm>
            <a:off x="457200" y="1726319"/>
            <a:ext cx="3200400" cy="4211590"/>
          </a:xfrm>
        </p:spPr>
        <p:txBody>
          <a:bodyPr/>
          <a:lstStyle/>
          <a:p>
            <a:r>
              <a:rPr lang="en-US" sz="1600" dirty="0"/>
              <a:t>Technology is revolutionizing project management by enhancing decision-making processes and operational efficiency. </a:t>
            </a:r>
          </a:p>
          <a:p>
            <a:endParaRPr lang="en-US" sz="1600" dirty="0"/>
          </a:p>
          <a:p>
            <a:r>
              <a:rPr lang="en-US" sz="1600" dirty="0"/>
              <a:t>AI tools provide predictive analytics, enabling project managers to foresee potential challenges and allocate resources more effectively. </a:t>
            </a:r>
          </a:p>
          <a:p>
            <a:endParaRPr lang="en-US" sz="1600" dirty="0"/>
          </a:p>
          <a:p>
            <a:r>
              <a:rPr lang="en-US" sz="1600" dirty="0"/>
              <a:t>This technological integration not only streamlines processes but also supports strategic alignment with sustainability objectives, ensuring projects are future-ready.</a:t>
            </a:r>
          </a:p>
          <a:p>
            <a:endParaRPr lang="en-US" sz="1600" dirty="0"/>
          </a:p>
        </p:txBody>
      </p:sp>
      <p:pic>
        <p:nvPicPr>
          <p:cNvPr id="7" name="Picture 6">
            <a:extLst>
              <a:ext uri="{FF2B5EF4-FFF2-40B4-BE49-F238E27FC236}">
                <a16:creationId xmlns:a16="http://schemas.microsoft.com/office/drawing/2014/main" id="{059342C5-03AC-4A4B-95F5-84944C0A1C5C}"/>
              </a:ext>
            </a:extLst>
          </p:cNvPr>
          <p:cNvPicPr>
            <a:picLocks noChangeAspect="1"/>
          </p:cNvPicPr>
          <p:nvPr/>
        </p:nvPicPr>
        <p:blipFill rotWithShape="1">
          <a:blip r:embed="rId2"/>
          <a:srcRect r="9274"/>
          <a:stretch/>
        </p:blipFill>
        <p:spPr>
          <a:xfrm>
            <a:off x="3977640" y="1726319"/>
            <a:ext cx="7936993" cy="4211590"/>
          </a:xfrm>
          <a:prstGeom prst="rect">
            <a:avLst/>
          </a:prstGeom>
        </p:spPr>
      </p:pic>
      <p:sp>
        <p:nvSpPr>
          <p:cNvPr id="11" name="TextBox 10">
            <a:extLst>
              <a:ext uri="{FF2B5EF4-FFF2-40B4-BE49-F238E27FC236}">
                <a16:creationId xmlns:a16="http://schemas.microsoft.com/office/drawing/2014/main" id="{E61C6E54-753A-4E97-A2A4-6715986DB2E4}"/>
              </a:ext>
            </a:extLst>
          </p:cNvPr>
          <p:cNvSpPr txBox="1"/>
          <p:nvPr/>
        </p:nvSpPr>
        <p:spPr>
          <a:xfrm>
            <a:off x="9509504" y="2384998"/>
            <a:ext cx="2188720" cy="523220"/>
          </a:xfrm>
          <a:prstGeom prst="rect">
            <a:avLst/>
          </a:prstGeom>
          <a:noFill/>
        </p:spPr>
        <p:txBody>
          <a:bodyPr wrap="square" rtlCol="0" anchor="b">
            <a:spAutoFit/>
          </a:bodyPr>
          <a:lstStyle/>
          <a:p>
            <a:pPr algn="ctr" defTabSz="914400"/>
            <a:r>
              <a:rPr lang="en-US" sz="1400" spc="-15" dirty="0">
                <a:solidFill>
                  <a:srgbClr val="FF0000"/>
                </a:solidFill>
                <a:latin typeface="Poppins" panose="00000500000000000000" pitchFamily="2" charset="0"/>
                <a:cs typeface="Poppins" panose="00000500000000000000" pitchFamily="2" charset="0"/>
              </a:rPr>
              <a:t>AI, Machine Learning and Automation</a:t>
            </a:r>
            <a:endParaRPr lang="en-US" sz="1100" spc="-15" dirty="0">
              <a:solidFill>
                <a:srgbClr val="0E2841"/>
              </a:solidFill>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DEC95B67-F923-4649-8060-45B540C9EECB}"/>
              </a:ext>
            </a:extLst>
          </p:cNvPr>
          <p:cNvSpPr txBox="1"/>
          <p:nvPr/>
        </p:nvSpPr>
        <p:spPr>
          <a:xfrm>
            <a:off x="9527792" y="2069190"/>
            <a:ext cx="2188720" cy="307777"/>
          </a:xfrm>
          <a:prstGeom prst="rect">
            <a:avLst/>
          </a:prstGeom>
          <a:noFill/>
        </p:spPr>
        <p:txBody>
          <a:bodyPr wrap="square" rtlCol="0" anchor="b">
            <a:spAutoFit/>
          </a:bodyPr>
          <a:lstStyle/>
          <a:p>
            <a:pPr algn="ctr" defTabSz="914400"/>
            <a:r>
              <a:rPr lang="en-US" sz="1400" b="1" spc="-15" dirty="0">
                <a:latin typeface="Poppins" panose="00000500000000000000" pitchFamily="2" charset="0"/>
                <a:cs typeface="Poppins" panose="00000500000000000000" pitchFamily="2" charset="0"/>
              </a:rPr>
              <a:t>Data</a:t>
            </a:r>
            <a:endParaRPr lang="en-US" sz="1100" b="1" spc="-15"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362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vers and Dividers">
  <a:themeElements>
    <a:clrScheme name="Custom 157">
      <a:dk1>
        <a:srgbClr val="200F3B"/>
      </a:dk1>
      <a:lt1>
        <a:srgbClr val="FFFFFF"/>
      </a:lt1>
      <a:dk2>
        <a:srgbClr val="808080"/>
      </a:dk2>
      <a:lt2>
        <a:srgbClr val="F7F4EF"/>
      </a:lt2>
      <a:accent1>
        <a:srgbClr val="4F17A8"/>
      </a:accent1>
      <a:accent2>
        <a:srgbClr val="00799E"/>
      </a:accent2>
      <a:accent3>
        <a:srgbClr val="05BFE0"/>
      </a:accent3>
      <a:accent4>
        <a:srgbClr val="D5340B"/>
      </a:accent4>
      <a:accent5>
        <a:srgbClr val="FF610F"/>
      </a:accent5>
      <a:accent6>
        <a:srgbClr val="BE9577"/>
      </a:accent6>
      <a:hlink>
        <a:srgbClr val="4F17A8"/>
      </a:hlink>
      <a:folHlink>
        <a:srgbClr val="B465FF"/>
      </a:folHlink>
    </a:clrScheme>
    <a:fontScheme name="Custom 1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MI Template 2024">
  <a:themeElements>
    <a:clrScheme name="Custom 157">
      <a:dk1>
        <a:srgbClr val="200F3B"/>
      </a:dk1>
      <a:lt1>
        <a:srgbClr val="FFFFFF"/>
      </a:lt1>
      <a:dk2>
        <a:srgbClr val="808080"/>
      </a:dk2>
      <a:lt2>
        <a:srgbClr val="F7F4EF"/>
      </a:lt2>
      <a:accent1>
        <a:srgbClr val="4F17A8"/>
      </a:accent1>
      <a:accent2>
        <a:srgbClr val="00799E"/>
      </a:accent2>
      <a:accent3>
        <a:srgbClr val="05BFE0"/>
      </a:accent3>
      <a:accent4>
        <a:srgbClr val="D5340B"/>
      </a:accent4>
      <a:accent5>
        <a:srgbClr val="FF610F"/>
      </a:accent5>
      <a:accent6>
        <a:srgbClr val="BE9577"/>
      </a:accent6>
      <a:hlink>
        <a:srgbClr val="4F17A8"/>
      </a:hlink>
      <a:folHlink>
        <a:srgbClr val="B465FF"/>
      </a:folHlink>
    </a:clrScheme>
    <a:fontScheme name="Custom 1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f58b4700-ecd3-4f9a-a186-ba8aad603ab1" Name="System" ContentType="XML" MajorVersion="0" MinorVersion="1" isLocalCopy="False" IsBaseObject="False" DataSourceId="12edb699-614b-4281-a20e-a7dbd7fb3472" DataSourceMajorVersion="0" DataSourceMinorVersion="1"/>
</file>

<file path=customXml/item10.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3a16772-ca7a-4c1d-b43a-2356706efaa0" xsi:nil="true"/>
    <lcf76f155ced4ddcb4097134ff3c332f xmlns="82281d1c-0f8c-4fb8-8a49-bb83efec1f7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A709DC6092514F998BCA49408B7DEA" ma:contentTypeVersion="20" ma:contentTypeDescription="Create a new document." ma:contentTypeScope="" ma:versionID="219624492cf2e6ca2017d60e3f2b5cfe">
  <xsd:schema xmlns:xsd="http://www.w3.org/2001/XMLSchema" xmlns:xs="http://www.w3.org/2001/XMLSchema" xmlns:p="http://schemas.microsoft.com/office/2006/metadata/properties" xmlns:ns2="82281d1c-0f8c-4fb8-8a49-bb83efec1f75" xmlns:ns3="83a16772-ca7a-4c1d-b43a-2356706efaa0" targetNamespace="http://schemas.microsoft.com/office/2006/metadata/properties" ma:root="true" ma:fieldsID="16d67a968e2072da510a21a2a3fddc4b" ns2:_="" ns3:_="">
    <xsd:import namespace="82281d1c-0f8c-4fb8-8a49-bb83efec1f75"/>
    <xsd:import namespace="83a16772-ca7a-4c1d-b43a-2356706efa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81d1c-0f8c-4fb8-8a49-bb83efec1f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1543a74-7519-499c-947a-c2233bcc19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a16772-ca7a-4c1d-b43a-2356706efaa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535568-c954-4826-bc94-58f5eaa16652}" ma:internalName="TaxCatchAll" ma:showField="CatchAllData" ma:web="83a16772-ca7a-4c1d-b43a-2356706efa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VariableList UniqueId="e3aa0556-318f-4cbd-9562-aa74ac30ffa7" Name="AD_HOC" ContentType="XML" MajorVersion="0" MinorVersion="1" isLocalCopy="False" IsBaseObject="False" DataSourceId="cba00697-9b16-43cd-801f-3eea4e32787d" DataSourceMajorVersion="0" DataSourceMinorVersion="1"/>
</file>

<file path=customXml/item5.xml><?xml version="1.0" encoding="utf-8"?>
<VariableListDefinition name="AD_HOC" displayName="AD_HOC" id="e3aa0556-318f-4cbd-9562-aa74ac30ffa7" isdomainofvalue="False" dataSourceId="cba00697-9b16-43cd-801f-3eea4e32787d"/>
</file>

<file path=customXml/item6.xml><?xml version="1.0" encoding="utf-8"?>
<VariableListDefinition name="System" displayName="System" id="f58b4700-ecd3-4f9a-a186-ba8aad603ab1" isdomainofvalue="False" dataSourceId="12edb699-614b-4281-a20e-a7dbd7fb3472"/>
</file>

<file path=customXml/item7.xml><?xml version="1.0" encoding="utf-8"?>
<VariableList UniqueId="fc261583-9a1c-4bda-a22c-21331ea78bd9" Name="Computed" ContentType="XML" MajorVersion="0" MinorVersion="1" isLocalCopy="False" IsBaseObject="False" DataSourceId="fd293dac-0879-421c-a768-cfb9756f80eb" DataSourceMajorVersion="0" DataSourceMinorVersion="1"/>
</file>

<file path=customXml/item8.xml><?xml version="1.0" encoding="utf-8"?>
<VariableListDefinition name="Computed" displayName="Computed" id="fc261583-9a1c-4bda-a22c-21331ea78bd9" isdomainofvalue="False" dataSourceId="fd293dac-0879-421c-a768-cfb9756f80eb"/>
</file>

<file path=customXml/item9.xml><?xml version="1.0" encoding="utf-8"?>
<AllExternalAdhocVariableMappings/>
</file>

<file path=customXml/itemProps1.xml><?xml version="1.0" encoding="utf-8"?>
<ds:datastoreItem xmlns:ds="http://schemas.openxmlformats.org/officeDocument/2006/customXml" ds:itemID="{32FBF46E-969D-43AC-8280-FE4A5F28D6A9}">
  <ds:schemaRefs/>
</ds:datastoreItem>
</file>

<file path=customXml/itemProps10.xml><?xml version="1.0" encoding="utf-8"?>
<ds:datastoreItem xmlns:ds="http://schemas.openxmlformats.org/officeDocument/2006/customXml" ds:itemID="{7C66A18F-5D2A-4799-9F8F-90793222BCFB}">
  <ds:schemaRefs>
    <ds:schemaRef ds:uri="http://schemas.microsoft.com/sharepoint/v3/contenttype/forms"/>
  </ds:schemaRefs>
</ds:datastoreItem>
</file>

<file path=customXml/itemProps2.xml><?xml version="1.0" encoding="utf-8"?>
<ds:datastoreItem xmlns:ds="http://schemas.openxmlformats.org/officeDocument/2006/customXml" ds:itemID="{520A6D23-366C-44CC-ABC7-866D51D602F2}">
  <ds:schemaRefs>
    <ds:schemaRef ds:uri="http://www.w3.org/XML/1998/namespace"/>
    <ds:schemaRef ds:uri="http://purl.org/dc/elements/1.1/"/>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82281d1c-0f8c-4fb8-8a49-bb83efec1f75"/>
    <ds:schemaRef ds:uri="http://purl.org/dc/terms/"/>
    <ds:schemaRef ds:uri="83a16772-ca7a-4c1d-b43a-2356706efaa0"/>
  </ds:schemaRefs>
</ds:datastoreItem>
</file>

<file path=customXml/itemProps3.xml><?xml version="1.0" encoding="utf-8"?>
<ds:datastoreItem xmlns:ds="http://schemas.openxmlformats.org/officeDocument/2006/customXml" ds:itemID="{4529D3F4-600C-4CCE-BF21-2263BF412EF0}">
  <ds:schemaRefs>
    <ds:schemaRef ds:uri="82281d1c-0f8c-4fb8-8a49-bb83efec1f75"/>
    <ds:schemaRef ds:uri="83a16772-ca7a-4c1d-b43a-2356706efa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6CE5828-C0E6-40F3-80D6-7140178D4241}">
  <ds:schemaRefs/>
</ds:datastoreItem>
</file>

<file path=customXml/itemProps5.xml><?xml version="1.0" encoding="utf-8"?>
<ds:datastoreItem xmlns:ds="http://schemas.openxmlformats.org/officeDocument/2006/customXml" ds:itemID="{C7248E6C-867E-48F0-971B-8D6DD2435AAC}">
  <ds:schemaRefs/>
</ds:datastoreItem>
</file>

<file path=customXml/itemProps6.xml><?xml version="1.0" encoding="utf-8"?>
<ds:datastoreItem xmlns:ds="http://schemas.openxmlformats.org/officeDocument/2006/customXml" ds:itemID="{5A589C16-23CD-4BA3-B7A5-DDDF673427B8}">
  <ds:schemaRefs/>
</ds:datastoreItem>
</file>

<file path=customXml/itemProps7.xml><?xml version="1.0" encoding="utf-8"?>
<ds:datastoreItem xmlns:ds="http://schemas.openxmlformats.org/officeDocument/2006/customXml" ds:itemID="{D4B1E560-4D2D-4414-AA1B-B85ADBAB896E}">
  <ds:schemaRefs/>
</ds:datastoreItem>
</file>

<file path=customXml/itemProps8.xml><?xml version="1.0" encoding="utf-8"?>
<ds:datastoreItem xmlns:ds="http://schemas.openxmlformats.org/officeDocument/2006/customXml" ds:itemID="{A202549E-FC9E-42C2-8491-158F3743574C}">
  <ds:schemaRefs/>
</ds:datastoreItem>
</file>

<file path=customXml/itemProps9.xml><?xml version="1.0" encoding="utf-8"?>
<ds:datastoreItem xmlns:ds="http://schemas.openxmlformats.org/officeDocument/2006/customXml" ds:itemID="{55C96B7D-B2C0-4075-855E-C312B05241B8}">
  <ds:schemaRefs/>
</ds:datastoreItem>
</file>

<file path=docMetadata/LabelInfo.xml><?xml version="1.0" encoding="utf-8"?>
<clbl:labelList xmlns:clbl="http://schemas.microsoft.com/office/2020/mipLabelMetadata">
  <clbl:label id="{efa022f4-2c02-46d8-b614-1b43989d652f}" enabled="0" method="" siteId="{efa022f4-2c02-46d8-b614-1b43989d652f}" removed="1"/>
</clbl:labelList>
</file>

<file path=docProps/app.xml><?xml version="1.0" encoding="utf-8"?>
<Properties xmlns="http://schemas.openxmlformats.org/officeDocument/2006/extended-properties" xmlns:vt="http://schemas.openxmlformats.org/officeDocument/2006/docPropsVTypes">
  <Template>Office Theme</Template>
  <TotalTime>4707</TotalTime>
  <Words>869</Words>
  <Application>Microsoft Office PowerPoint</Application>
  <PresentationFormat>Widescreen</PresentationFormat>
  <Paragraphs>112</Paragraphs>
  <Slides>11</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Poppins</vt:lpstr>
      <vt:lpstr>Calibri</vt:lpstr>
      <vt:lpstr>Arial</vt:lpstr>
      <vt:lpstr>Akatab</vt:lpstr>
      <vt:lpstr>Aptos</vt:lpstr>
      <vt:lpstr>Aptos Light</vt:lpstr>
      <vt:lpstr>OpenSymbol</vt:lpstr>
      <vt:lpstr>Covers and Dividers</vt:lpstr>
      <vt:lpstr>PMI Template 2024</vt:lpstr>
      <vt:lpstr>PowerPoint Presentation</vt:lpstr>
      <vt:lpstr>PowerPoint Presentation</vt:lpstr>
      <vt:lpstr>“We cannot solve our problem with the same thinking we used when we created them.” Albert Einstein</vt:lpstr>
      <vt:lpstr>Strategic Project Decisions for a Sustainable Future</vt:lpstr>
      <vt:lpstr>6 Principles of Sustainable Project Management</vt:lpstr>
      <vt:lpstr>What Next? The Paradigm Shift</vt:lpstr>
      <vt:lpstr>Transformational Mindset Pillars</vt:lpstr>
      <vt:lpstr>Automating Processes to enhance Project Sustainability</vt:lpstr>
      <vt:lpstr>Technology as a Game Changer in Projects</vt:lpstr>
      <vt:lpstr>6 Aspect of Project Management that will be Disruption</vt:lpstr>
      <vt:lpstr>Process – 6 items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Gilbert Arevalo</dc:creator>
  <cp:lastModifiedBy>Jacob Ennin</cp:lastModifiedBy>
  <cp:revision>14</cp:revision>
  <dcterms:created xsi:type="dcterms:W3CDTF">2016-04-18T22:13:42Z</dcterms:created>
  <dcterms:modified xsi:type="dcterms:W3CDTF">2025-07-22T19:24:58Z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0x0101009AA709DC6092514F998BCA49408B7DEA</vt:lpwstr>
  </property>
  <property fmtid="{D5CDD505-2E9C-101B-9397-08002B2CF9AE}" pid="3" name="_dlc_DocIdItemGuid">
    <vt:lpwstr>94652c8f-abd2-4216-8204-586f60d023cc</vt:lpwstr>
  </property>
  <property fmtid="{D5CDD505-2E9C-101B-9397-08002B2CF9AE}" pid="4" name="Access">
    <vt:lpwstr/>
  </property>
  <property fmtid="{D5CDD505-2E9C-101B-9397-08002B2CF9AE}" pid="5" name="MediaServiceImageTags">
    <vt:lpwstr/>
  </property>
  <property fmtid="{D5CDD505-2E9C-101B-9397-08002B2CF9AE}" pid="6" name="TaxKeyword">
    <vt:lpwstr/>
  </property>
</Properties>
</file>